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62"/>
  </p:notesMasterIdLst>
  <p:handoutMasterIdLst>
    <p:handoutMasterId r:id="rId63"/>
  </p:handoutMasterIdLst>
  <p:sldIdLst>
    <p:sldId id="256" r:id="rId2"/>
    <p:sldId id="264" r:id="rId3"/>
    <p:sldId id="265" r:id="rId4"/>
    <p:sldId id="266" r:id="rId5"/>
    <p:sldId id="267" r:id="rId6"/>
    <p:sldId id="268" r:id="rId7"/>
    <p:sldId id="269" r:id="rId8"/>
    <p:sldId id="270" r:id="rId9"/>
    <p:sldId id="271" r:id="rId10"/>
    <p:sldId id="272" r:id="rId11"/>
    <p:sldId id="273" r:id="rId12"/>
    <p:sldId id="274" r:id="rId13"/>
    <p:sldId id="278" r:id="rId14"/>
    <p:sldId id="27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8" r:id="rId33"/>
    <p:sldId id="299" r:id="rId34"/>
    <p:sldId id="300" r:id="rId35"/>
    <p:sldId id="302" r:id="rId36"/>
    <p:sldId id="301" r:id="rId37"/>
    <p:sldId id="303" r:id="rId38"/>
    <p:sldId id="304" r:id="rId39"/>
    <p:sldId id="305" r:id="rId40"/>
    <p:sldId id="306" r:id="rId41"/>
    <p:sldId id="307" r:id="rId42"/>
    <p:sldId id="308" r:id="rId43"/>
    <p:sldId id="309" r:id="rId44"/>
    <p:sldId id="310" r:id="rId45"/>
    <p:sldId id="311" r:id="rId46"/>
    <p:sldId id="312" r:id="rId47"/>
    <p:sldId id="313" r:id="rId48"/>
    <p:sldId id="314" r:id="rId49"/>
    <p:sldId id="315" r:id="rId50"/>
    <p:sldId id="316" r:id="rId51"/>
    <p:sldId id="317" r:id="rId52"/>
    <p:sldId id="318" r:id="rId53"/>
    <p:sldId id="319" r:id="rId54"/>
    <p:sldId id="320" r:id="rId55"/>
    <p:sldId id="321" r:id="rId56"/>
    <p:sldId id="322" r:id="rId57"/>
    <p:sldId id="323" r:id="rId58"/>
    <p:sldId id="324" r:id="rId59"/>
    <p:sldId id="325" r:id="rId60"/>
    <p:sldId id="326" r:id="rId6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54DE34-8483-4375-AEC9-B4701106AD81}" v="940" dt="2022-03-20T22:20:39.9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8" autoAdjust="0"/>
  </p:normalViewPr>
  <p:slideViewPr>
    <p:cSldViewPr snapToGrid="0">
      <p:cViewPr varScale="1">
        <p:scale>
          <a:sx n="63" d="100"/>
          <a:sy n="63" d="100"/>
        </p:scale>
        <p:origin x="804" y="3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handoutMaster" Target="handoutMasters/handoutMaster1.xml"/><Relationship Id="rId68"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Goel" userId="d0f5aa662146438e" providerId="LiveId" clId="{D054DE34-8483-4375-AEC9-B4701106AD81}"/>
    <pc:docChg chg="undo redo custSel addSld delSld modSld sldOrd">
      <pc:chgData name="Mohit Goel" userId="d0f5aa662146438e" providerId="LiveId" clId="{D054DE34-8483-4375-AEC9-B4701106AD81}" dt="2022-03-20T22:20:52.657" v="1473" actId="1035"/>
      <pc:docMkLst>
        <pc:docMk/>
      </pc:docMkLst>
      <pc:sldChg chg="addSp delSp modSp mod modTransition modAnim delDesignElem">
        <pc:chgData name="Mohit Goel" userId="d0f5aa662146438e" providerId="LiveId" clId="{D054DE34-8483-4375-AEC9-B4701106AD81}" dt="2022-03-16T00:25:24.981" v="762"/>
        <pc:sldMkLst>
          <pc:docMk/>
          <pc:sldMk cId="1487700712" sldId="256"/>
        </pc:sldMkLst>
        <pc:spChg chg="mod">
          <ac:chgData name="Mohit Goel" userId="d0f5aa662146438e" providerId="LiveId" clId="{D054DE34-8483-4375-AEC9-B4701106AD81}" dt="2022-03-15T22:15:36.994" v="154" actId="14100"/>
          <ac:spMkLst>
            <pc:docMk/>
            <pc:sldMk cId="1487700712" sldId="256"/>
            <ac:spMk id="2" creationId="{C02C5318-1A1E-49D0-B2E2-A4B0FA9E8A40}"/>
          </ac:spMkLst>
        </pc:spChg>
        <pc:spChg chg="add del">
          <ac:chgData name="Mohit Goel" userId="d0f5aa662146438e" providerId="LiveId" clId="{D054DE34-8483-4375-AEC9-B4701106AD81}" dt="2022-03-16T00:25:24.981" v="762"/>
          <ac:spMkLst>
            <pc:docMk/>
            <pc:sldMk cId="1487700712" sldId="256"/>
            <ac:spMk id="15" creationId="{493D4EDA-58E0-40CC-B3CA-14CDEB349D24}"/>
          </ac:spMkLst>
        </pc:spChg>
        <pc:spChg chg="add del">
          <ac:chgData name="Mohit Goel" userId="d0f5aa662146438e" providerId="LiveId" clId="{D054DE34-8483-4375-AEC9-B4701106AD81}" dt="2022-03-16T00:25:24.981" v="762"/>
          <ac:spMkLst>
            <pc:docMk/>
            <pc:sldMk cId="1487700712" sldId="256"/>
            <ac:spMk id="22" creationId="{4A2E7EC3-E07C-46CE-9B25-41865A50681C}"/>
          </ac:spMkLst>
        </pc:spChg>
        <pc:grpChg chg="add del">
          <ac:chgData name="Mohit Goel" userId="d0f5aa662146438e" providerId="LiveId" clId="{D054DE34-8483-4375-AEC9-B4701106AD81}" dt="2022-03-16T00:25:24.981" v="762"/>
          <ac:grpSpMkLst>
            <pc:docMk/>
            <pc:sldMk cId="1487700712" sldId="256"/>
            <ac:grpSpMk id="17" creationId="{AA9EB0BC-A85E-4C26-B355-5DFCEF6CCB49}"/>
          </ac:grpSpMkLst>
        </pc:grpChg>
        <pc:picChg chg="mod">
          <ac:chgData name="Mohit Goel" userId="d0f5aa662146438e" providerId="LiveId" clId="{D054DE34-8483-4375-AEC9-B4701106AD81}" dt="2022-03-15T22:13:51.990" v="42" actId="1076"/>
          <ac:picMkLst>
            <pc:docMk/>
            <pc:sldMk cId="1487700712" sldId="256"/>
            <ac:picMk id="7" creationId="{3840F91C-EDD0-4D4E-A4AB-E6C77856C88C}"/>
          </ac:picMkLst>
        </pc:picChg>
      </pc:sldChg>
      <pc:sldChg chg="addSp delSp modSp del mod modTransition delDesignElem">
        <pc:chgData name="Mohit Goel" userId="d0f5aa662146438e" providerId="LiveId" clId="{D054DE34-8483-4375-AEC9-B4701106AD81}" dt="2022-03-16T00:34:50.333" v="929" actId="47"/>
        <pc:sldMkLst>
          <pc:docMk/>
          <pc:sldMk cId="3501347425" sldId="260"/>
        </pc:sldMkLst>
        <pc:spChg chg="mod">
          <ac:chgData name="Mohit Goel" userId="d0f5aa662146438e" providerId="LiveId" clId="{D054DE34-8483-4375-AEC9-B4701106AD81}" dt="2022-03-16T00:25:24.981" v="762"/>
          <ac:spMkLst>
            <pc:docMk/>
            <pc:sldMk cId="3501347425" sldId="260"/>
            <ac:spMk id="2" creationId="{0F87E73C-2B1A-4602-BFBE-CFE1E55D9B38}"/>
          </ac:spMkLst>
        </pc:spChg>
        <pc:spChg chg="del">
          <ac:chgData name="Mohit Goel" userId="d0f5aa662146438e" providerId="LiveId" clId="{D054DE34-8483-4375-AEC9-B4701106AD81}" dt="2022-03-09T15:23:11.978" v="16" actId="478"/>
          <ac:spMkLst>
            <pc:docMk/>
            <pc:sldMk cId="3501347425" sldId="260"/>
            <ac:spMk id="3" creationId="{A9CB511D-EA45-4336-847C-1252667143B5}"/>
          </ac:spMkLst>
        </pc:spChg>
        <pc:spChg chg="add del mod">
          <ac:chgData name="Mohit Goel" userId="d0f5aa662146438e" providerId="LiveId" clId="{D054DE34-8483-4375-AEC9-B4701106AD81}" dt="2022-03-16T00:03:28.877" v="724" actId="478"/>
          <ac:spMkLst>
            <pc:docMk/>
            <pc:sldMk cId="3501347425" sldId="260"/>
            <ac:spMk id="7" creationId="{4AEB3A02-B53A-4380-A0E3-02214BA1557E}"/>
          </ac:spMkLst>
        </pc:spChg>
        <pc:spChg chg="add del">
          <ac:chgData name="Mohit Goel" userId="d0f5aa662146438e" providerId="LiveId" clId="{D054DE34-8483-4375-AEC9-B4701106AD81}" dt="2022-03-16T00:25:24.981" v="762"/>
          <ac:spMkLst>
            <pc:docMk/>
            <pc:sldMk cId="3501347425" sldId="260"/>
            <ac:spMk id="10" creationId="{379F11E2-8BA5-4C5C-AE7C-361E5EA011FF}"/>
          </ac:spMkLst>
        </pc:spChg>
        <pc:spChg chg="add del">
          <ac:chgData name="Mohit Goel" userId="d0f5aa662146438e" providerId="LiveId" clId="{D054DE34-8483-4375-AEC9-B4701106AD81}" dt="2022-03-16T00:25:24.981" v="762"/>
          <ac:spMkLst>
            <pc:docMk/>
            <pc:sldMk cId="3501347425" sldId="260"/>
            <ac:spMk id="12" creationId="{7C00E1DA-EC7C-40FC-95E3-11FDCD2E4291}"/>
          </ac:spMkLst>
        </pc:spChg>
        <pc:grpChg chg="add del">
          <ac:chgData name="Mohit Goel" userId="d0f5aa662146438e" providerId="LiveId" clId="{D054DE34-8483-4375-AEC9-B4701106AD81}" dt="2022-03-16T00:25:24.981" v="762"/>
          <ac:grpSpMkLst>
            <pc:docMk/>
            <pc:sldMk cId="3501347425" sldId="260"/>
            <ac:grpSpMk id="14" creationId="{9A421166-2996-41A7-B094-AE5316F347DD}"/>
          </ac:grpSpMkLst>
        </pc:grpChg>
        <pc:picChg chg="mod">
          <ac:chgData name="Mohit Goel" userId="d0f5aa662146438e" providerId="LiveId" clId="{D054DE34-8483-4375-AEC9-B4701106AD81}" dt="2022-03-16T00:03:35.755" v="725" actId="1076"/>
          <ac:picMkLst>
            <pc:docMk/>
            <pc:sldMk cId="3501347425" sldId="260"/>
            <ac:picMk id="5" creationId="{A21EA617-6D48-425F-97A8-7FEC82C8F401}"/>
          </ac:picMkLst>
        </pc:picChg>
      </pc:sldChg>
      <pc:sldChg chg="modSp mod modTransition">
        <pc:chgData name="Mohit Goel" userId="d0f5aa662146438e" providerId="LiveId" clId="{D054DE34-8483-4375-AEC9-B4701106AD81}" dt="2022-03-16T21:24:18.186" v="1023" actId="6549"/>
        <pc:sldMkLst>
          <pc:docMk/>
          <pc:sldMk cId="4274358567" sldId="264"/>
        </pc:sldMkLst>
        <pc:spChg chg="mod">
          <ac:chgData name="Mohit Goel" userId="d0f5aa662146438e" providerId="LiveId" clId="{D054DE34-8483-4375-AEC9-B4701106AD81}" dt="2022-03-16T00:25:24.981" v="762"/>
          <ac:spMkLst>
            <pc:docMk/>
            <pc:sldMk cId="4274358567" sldId="264"/>
            <ac:spMk id="2" creationId="{E86C9DCD-3F88-459D-A861-AF7C3591B354}"/>
          </ac:spMkLst>
        </pc:spChg>
        <pc:spChg chg="mod">
          <ac:chgData name="Mohit Goel" userId="d0f5aa662146438e" providerId="LiveId" clId="{D054DE34-8483-4375-AEC9-B4701106AD81}" dt="2022-03-16T21:24:18.186" v="1023" actId="6549"/>
          <ac:spMkLst>
            <pc:docMk/>
            <pc:sldMk cId="4274358567" sldId="264"/>
            <ac:spMk id="3" creationId="{571C8983-C7F9-4E9B-9D4A-700A9F877B2C}"/>
          </ac:spMkLst>
        </pc:spChg>
      </pc:sldChg>
      <pc:sldChg chg="modSp modTransition">
        <pc:chgData name="Mohit Goel" userId="d0f5aa662146438e" providerId="LiveId" clId="{D054DE34-8483-4375-AEC9-B4701106AD81}" dt="2022-03-16T00:37:17.874" v="957"/>
        <pc:sldMkLst>
          <pc:docMk/>
          <pc:sldMk cId="2471619138" sldId="265"/>
        </pc:sldMkLst>
        <pc:spChg chg="mod">
          <ac:chgData name="Mohit Goel" userId="d0f5aa662146438e" providerId="LiveId" clId="{D054DE34-8483-4375-AEC9-B4701106AD81}" dt="2022-03-16T00:25:24.981" v="762"/>
          <ac:spMkLst>
            <pc:docMk/>
            <pc:sldMk cId="2471619138" sldId="265"/>
            <ac:spMk id="2" creationId="{E86C9DCD-3F88-459D-A861-AF7C3591B354}"/>
          </ac:spMkLst>
        </pc:spChg>
        <pc:spChg chg="mod">
          <ac:chgData name="Mohit Goel" userId="d0f5aa662146438e" providerId="LiveId" clId="{D054DE34-8483-4375-AEC9-B4701106AD81}" dt="2022-03-16T00:37:17.874" v="957"/>
          <ac:spMkLst>
            <pc:docMk/>
            <pc:sldMk cId="2471619138" sldId="265"/>
            <ac:spMk id="3" creationId="{571C8983-C7F9-4E9B-9D4A-700A9F877B2C}"/>
          </ac:spMkLst>
        </pc:spChg>
      </pc:sldChg>
      <pc:sldChg chg="modSp mod modTransition">
        <pc:chgData name="Mohit Goel" userId="d0f5aa662146438e" providerId="LiveId" clId="{D054DE34-8483-4375-AEC9-B4701106AD81}" dt="2022-03-16T00:37:37.754" v="959"/>
        <pc:sldMkLst>
          <pc:docMk/>
          <pc:sldMk cId="3664047281" sldId="266"/>
        </pc:sldMkLst>
        <pc:spChg chg="mod">
          <ac:chgData name="Mohit Goel" userId="d0f5aa662146438e" providerId="LiveId" clId="{D054DE34-8483-4375-AEC9-B4701106AD81}" dt="2022-03-16T00:25:24.981" v="762"/>
          <ac:spMkLst>
            <pc:docMk/>
            <pc:sldMk cId="3664047281" sldId="266"/>
            <ac:spMk id="2" creationId="{E86C9DCD-3F88-459D-A861-AF7C3591B354}"/>
          </ac:spMkLst>
        </pc:spChg>
        <pc:spChg chg="mod">
          <ac:chgData name="Mohit Goel" userId="d0f5aa662146438e" providerId="LiveId" clId="{D054DE34-8483-4375-AEC9-B4701106AD81}" dt="2022-03-16T00:37:37.754" v="959"/>
          <ac:spMkLst>
            <pc:docMk/>
            <pc:sldMk cId="3664047281" sldId="266"/>
            <ac:spMk id="3" creationId="{571C8983-C7F9-4E9B-9D4A-700A9F877B2C}"/>
          </ac:spMkLst>
        </pc:spChg>
      </pc:sldChg>
      <pc:sldChg chg="modSp modTransition">
        <pc:chgData name="Mohit Goel" userId="d0f5aa662146438e" providerId="LiveId" clId="{D054DE34-8483-4375-AEC9-B4701106AD81}" dt="2022-03-16T00:37:52.694" v="962"/>
        <pc:sldMkLst>
          <pc:docMk/>
          <pc:sldMk cId="2918659141" sldId="267"/>
        </pc:sldMkLst>
        <pc:spChg chg="mod">
          <ac:chgData name="Mohit Goel" userId="d0f5aa662146438e" providerId="LiveId" clId="{D054DE34-8483-4375-AEC9-B4701106AD81}" dt="2022-03-16T00:25:24.981" v="762"/>
          <ac:spMkLst>
            <pc:docMk/>
            <pc:sldMk cId="2918659141" sldId="267"/>
            <ac:spMk id="2" creationId="{E86C9DCD-3F88-459D-A861-AF7C3591B354}"/>
          </ac:spMkLst>
        </pc:spChg>
        <pc:spChg chg="mod">
          <ac:chgData name="Mohit Goel" userId="d0f5aa662146438e" providerId="LiveId" clId="{D054DE34-8483-4375-AEC9-B4701106AD81}" dt="2022-03-16T00:37:52.694" v="962"/>
          <ac:spMkLst>
            <pc:docMk/>
            <pc:sldMk cId="2918659141" sldId="267"/>
            <ac:spMk id="3" creationId="{571C8983-C7F9-4E9B-9D4A-700A9F877B2C}"/>
          </ac:spMkLst>
        </pc:spChg>
      </pc:sldChg>
      <pc:sldChg chg="modSp mod modTransition modAnim">
        <pc:chgData name="Mohit Goel" userId="d0f5aa662146438e" providerId="LiveId" clId="{D054DE34-8483-4375-AEC9-B4701106AD81}" dt="2022-03-16T21:37:15.836" v="1148" actId="20577"/>
        <pc:sldMkLst>
          <pc:docMk/>
          <pc:sldMk cId="3720977539" sldId="268"/>
        </pc:sldMkLst>
        <pc:spChg chg="mod">
          <ac:chgData name="Mohit Goel" userId="d0f5aa662146438e" providerId="LiveId" clId="{D054DE34-8483-4375-AEC9-B4701106AD81}" dt="2022-03-16T00:25:24.981" v="762"/>
          <ac:spMkLst>
            <pc:docMk/>
            <pc:sldMk cId="3720977539" sldId="268"/>
            <ac:spMk id="2" creationId="{E86C9DCD-3F88-459D-A861-AF7C3591B354}"/>
          </ac:spMkLst>
        </pc:spChg>
        <pc:spChg chg="mod">
          <ac:chgData name="Mohit Goel" userId="d0f5aa662146438e" providerId="LiveId" clId="{D054DE34-8483-4375-AEC9-B4701106AD81}" dt="2022-03-16T21:37:15.836" v="1148" actId="20577"/>
          <ac:spMkLst>
            <pc:docMk/>
            <pc:sldMk cId="3720977539" sldId="268"/>
            <ac:spMk id="3" creationId="{571C8983-C7F9-4E9B-9D4A-700A9F877B2C}"/>
          </ac:spMkLst>
        </pc:spChg>
      </pc:sldChg>
      <pc:sldChg chg="modSp modTransition">
        <pc:chgData name="Mohit Goel" userId="d0f5aa662146438e" providerId="LiveId" clId="{D054DE34-8483-4375-AEC9-B4701106AD81}" dt="2022-03-16T00:38:25.056" v="965" actId="403"/>
        <pc:sldMkLst>
          <pc:docMk/>
          <pc:sldMk cId="4105603937" sldId="269"/>
        </pc:sldMkLst>
        <pc:spChg chg="mod">
          <ac:chgData name="Mohit Goel" userId="d0f5aa662146438e" providerId="LiveId" clId="{D054DE34-8483-4375-AEC9-B4701106AD81}" dt="2022-03-16T00:25:24.981" v="762"/>
          <ac:spMkLst>
            <pc:docMk/>
            <pc:sldMk cId="4105603937" sldId="269"/>
            <ac:spMk id="2" creationId="{E86C9DCD-3F88-459D-A861-AF7C3591B354}"/>
          </ac:spMkLst>
        </pc:spChg>
        <pc:spChg chg="mod">
          <ac:chgData name="Mohit Goel" userId="d0f5aa662146438e" providerId="LiveId" clId="{D054DE34-8483-4375-AEC9-B4701106AD81}" dt="2022-03-16T00:38:25.056" v="965" actId="403"/>
          <ac:spMkLst>
            <pc:docMk/>
            <pc:sldMk cId="4105603937" sldId="269"/>
            <ac:spMk id="3" creationId="{571C8983-C7F9-4E9B-9D4A-700A9F877B2C}"/>
          </ac:spMkLst>
        </pc:spChg>
      </pc:sldChg>
      <pc:sldChg chg="modSp mod modTransition">
        <pc:chgData name="Mohit Goel" userId="d0f5aa662146438e" providerId="LiveId" clId="{D054DE34-8483-4375-AEC9-B4701106AD81}" dt="2022-03-16T21:42:26.614" v="1161"/>
        <pc:sldMkLst>
          <pc:docMk/>
          <pc:sldMk cId="2177823478" sldId="270"/>
        </pc:sldMkLst>
        <pc:spChg chg="mod">
          <ac:chgData name="Mohit Goel" userId="d0f5aa662146438e" providerId="LiveId" clId="{D054DE34-8483-4375-AEC9-B4701106AD81}" dt="2022-03-16T00:25:24.981" v="762"/>
          <ac:spMkLst>
            <pc:docMk/>
            <pc:sldMk cId="2177823478" sldId="270"/>
            <ac:spMk id="2" creationId="{E86C9DCD-3F88-459D-A861-AF7C3591B354}"/>
          </ac:spMkLst>
        </pc:spChg>
        <pc:spChg chg="mod">
          <ac:chgData name="Mohit Goel" userId="d0f5aa662146438e" providerId="LiveId" clId="{D054DE34-8483-4375-AEC9-B4701106AD81}" dt="2022-03-16T21:42:26.614" v="1161"/>
          <ac:spMkLst>
            <pc:docMk/>
            <pc:sldMk cId="2177823478" sldId="270"/>
            <ac:spMk id="3" creationId="{571C8983-C7F9-4E9B-9D4A-700A9F877B2C}"/>
          </ac:spMkLst>
        </pc:spChg>
      </pc:sldChg>
      <pc:sldChg chg="modSp modTransition modAnim">
        <pc:chgData name="Mohit Goel" userId="d0f5aa662146438e" providerId="LiveId" clId="{D054DE34-8483-4375-AEC9-B4701106AD81}" dt="2022-03-16T21:46:19.052" v="1166" actId="114"/>
        <pc:sldMkLst>
          <pc:docMk/>
          <pc:sldMk cId="3537045627" sldId="271"/>
        </pc:sldMkLst>
        <pc:spChg chg="mod">
          <ac:chgData name="Mohit Goel" userId="d0f5aa662146438e" providerId="LiveId" clId="{D054DE34-8483-4375-AEC9-B4701106AD81}" dt="2022-03-16T00:25:24.981" v="762"/>
          <ac:spMkLst>
            <pc:docMk/>
            <pc:sldMk cId="3537045627" sldId="271"/>
            <ac:spMk id="2" creationId="{E86C9DCD-3F88-459D-A861-AF7C3591B354}"/>
          </ac:spMkLst>
        </pc:spChg>
        <pc:spChg chg="mod">
          <ac:chgData name="Mohit Goel" userId="d0f5aa662146438e" providerId="LiveId" clId="{D054DE34-8483-4375-AEC9-B4701106AD81}" dt="2022-03-16T21:46:19.052" v="1166" actId="114"/>
          <ac:spMkLst>
            <pc:docMk/>
            <pc:sldMk cId="3537045627" sldId="271"/>
            <ac:spMk id="3" creationId="{571C8983-C7F9-4E9B-9D4A-700A9F877B2C}"/>
          </ac:spMkLst>
        </pc:spChg>
      </pc:sldChg>
      <pc:sldChg chg="modSp mod modTransition modAnim">
        <pc:chgData name="Mohit Goel" userId="d0f5aa662146438e" providerId="LiveId" clId="{D054DE34-8483-4375-AEC9-B4701106AD81}" dt="2022-03-16T21:50:15.540" v="1262" actId="1035"/>
        <pc:sldMkLst>
          <pc:docMk/>
          <pc:sldMk cId="2202108165" sldId="272"/>
        </pc:sldMkLst>
        <pc:spChg chg="mod">
          <ac:chgData name="Mohit Goel" userId="d0f5aa662146438e" providerId="LiveId" clId="{D054DE34-8483-4375-AEC9-B4701106AD81}" dt="2022-03-16T00:25:24.981" v="762"/>
          <ac:spMkLst>
            <pc:docMk/>
            <pc:sldMk cId="2202108165" sldId="272"/>
            <ac:spMk id="2" creationId="{E86C9DCD-3F88-459D-A861-AF7C3591B354}"/>
          </ac:spMkLst>
        </pc:spChg>
        <pc:spChg chg="mod">
          <ac:chgData name="Mohit Goel" userId="d0f5aa662146438e" providerId="LiveId" clId="{D054DE34-8483-4375-AEC9-B4701106AD81}" dt="2022-03-16T21:49:39.907" v="1216" actId="1036"/>
          <ac:spMkLst>
            <pc:docMk/>
            <pc:sldMk cId="2202108165" sldId="272"/>
            <ac:spMk id="6" creationId="{2400341D-359A-4D17-AD58-28A59B7017F4}"/>
          </ac:spMkLst>
        </pc:spChg>
        <pc:spChg chg="mod">
          <ac:chgData name="Mohit Goel" userId="d0f5aa662146438e" providerId="LiveId" clId="{D054DE34-8483-4375-AEC9-B4701106AD81}" dt="2022-03-16T21:50:00.467" v="1232" actId="1036"/>
          <ac:spMkLst>
            <pc:docMk/>
            <pc:sldMk cId="2202108165" sldId="272"/>
            <ac:spMk id="8" creationId="{46A1356C-4D63-4CB8-B2ED-BB72611AE22D}"/>
          </ac:spMkLst>
        </pc:spChg>
        <pc:spChg chg="mod">
          <ac:chgData name="Mohit Goel" userId="d0f5aa662146438e" providerId="LiveId" clId="{D054DE34-8483-4375-AEC9-B4701106AD81}" dt="2022-03-16T21:50:07.204" v="1250" actId="1035"/>
          <ac:spMkLst>
            <pc:docMk/>
            <pc:sldMk cId="2202108165" sldId="272"/>
            <ac:spMk id="9" creationId="{2D157D18-D333-4C4E-975F-3F530604ED43}"/>
          </ac:spMkLst>
        </pc:spChg>
        <pc:spChg chg="mod">
          <ac:chgData name="Mohit Goel" userId="d0f5aa662146438e" providerId="LiveId" clId="{D054DE34-8483-4375-AEC9-B4701106AD81}" dt="2022-03-16T21:48:52.575" v="1168" actId="14100"/>
          <ac:spMkLst>
            <pc:docMk/>
            <pc:sldMk cId="2202108165" sldId="272"/>
            <ac:spMk id="10" creationId="{9F35E67C-10DA-4656-B5FC-FA6A586FE1D1}"/>
          </ac:spMkLst>
        </pc:spChg>
        <pc:spChg chg="mod">
          <ac:chgData name="Mohit Goel" userId="d0f5aa662146438e" providerId="LiveId" clId="{D054DE34-8483-4375-AEC9-B4701106AD81}" dt="2022-03-16T21:50:15.540" v="1262" actId="1035"/>
          <ac:spMkLst>
            <pc:docMk/>
            <pc:sldMk cId="2202108165" sldId="272"/>
            <ac:spMk id="11" creationId="{07C2DE8D-DA01-4C7A-85F1-847342F7359D}"/>
          </ac:spMkLst>
        </pc:spChg>
        <pc:picChg chg="mod">
          <ac:chgData name="Mohit Goel" userId="d0f5aa662146438e" providerId="LiveId" clId="{D054DE34-8483-4375-AEC9-B4701106AD81}" dt="2022-03-16T21:49:46.862" v="1221" actId="1035"/>
          <ac:picMkLst>
            <pc:docMk/>
            <pc:sldMk cId="2202108165" sldId="272"/>
            <ac:picMk id="5" creationId="{4682E261-9635-4FC3-8B25-6CDBB9F3A0B1}"/>
          </ac:picMkLst>
        </pc:picChg>
      </pc:sldChg>
      <pc:sldChg chg="modSp mod modTransition modAnim">
        <pc:chgData name="Mohit Goel" userId="d0f5aa662146438e" providerId="LiveId" clId="{D054DE34-8483-4375-AEC9-B4701106AD81}" dt="2022-03-16T21:51:27.003" v="1267" actId="255"/>
        <pc:sldMkLst>
          <pc:docMk/>
          <pc:sldMk cId="2841899720" sldId="273"/>
        </pc:sldMkLst>
        <pc:spChg chg="mod">
          <ac:chgData name="Mohit Goel" userId="d0f5aa662146438e" providerId="LiveId" clId="{D054DE34-8483-4375-AEC9-B4701106AD81}" dt="2022-03-16T00:25:24.981" v="762"/>
          <ac:spMkLst>
            <pc:docMk/>
            <pc:sldMk cId="2841899720" sldId="273"/>
            <ac:spMk id="2" creationId="{E86C9DCD-3F88-459D-A861-AF7C3591B354}"/>
          </ac:spMkLst>
        </pc:spChg>
        <pc:spChg chg="mod">
          <ac:chgData name="Mohit Goel" userId="d0f5aa662146438e" providerId="LiveId" clId="{D054DE34-8483-4375-AEC9-B4701106AD81}" dt="2022-03-16T21:51:27.003" v="1267" actId="255"/>
          <ac:spMkLst>
            <pc:docMk/>
            <pc:sldMk cId="2841899720" sldId="273"/>
            <ac:spMk id="3" creationId="{571C8983-C7F9-4E9B-9D4A-700A9F877B2C}"/>
          </ac:spMkLst>
        </pc:spChg>
      </pc:sldChg>
      <pc:sldChg chg="modSp mod modTransition modAnim">
        <pc:chgData name="Mohit Goel" userId="d0f5aa662146438e" providerId="LiveId" clId="{D054DE34-8483-4375-AEC9-B4701106AD81}" dt="2022-03-16T23:55:16.353" v="1304" actId="1035"/>
        <pc:sldMkLst>
          <pc:docMk/>
          <pc:sldMk cId="3607697716" sldId="274"/>
        </pc:sldMkLst>
        <pc:spChg chg="mod">
          <ac:chgData name="Mohit Goel" userId="d0f5aa662146438e" providerId="LiveId" clId="{D054DE34-8483-4375-AEC9-B4701106AD81}" dt="2022-03-16T00:25:24.981" v="762"/>
          <ac:spMkLst>
            <pc:docMk/>
            <pc:sldMk cId="3607697716" sldId="274"/>
            <ac:spMk id="2" creationId="{E86C9DCD-3F88-459D-A861-AF7C3591B354}"/>
          </ac:spMkLst>
        </pc:spChg>
        <pc:spChg chg="mod">
          <ac:chgData name="Mohit Goel" userId="d0f5aa662146438e" providerId="LiveId" clId="{D054DE34-8483-4375-AEC9-B4701106AD81}" dt="2022-03-16T00:25:24.981" v="762"/>
          <ac:spMkLst>
            <pc:docMk/>
            <pc:sldMk cId="3607697716" sldId="274"/>
            <ac:spMk id="3" creationId="{571C8983-C7F9-4E9B-9D4A-700A9F877B2C}"/>
          </ac:spMkLst>
        </pc:spChg>
        <pc:picChg chg="mod">
          <ac:chgData name="Mohit Goel" userId="d0f5aa662146438e" providerId="LiveId" clId="{D054DE34-8483-4375-AEC9-B4701106AD81}" dt="2022-03-16T23:55:16.353" v="1304" actId="1035"/>
          <ac:picMkLst>
            <pc:docMk/>
            <pc:sldMk cId="3607697716" sldId="274"/>
            <ac:picMk id="6" creationId="{2582404F-0335-4DE8-88A3-04DAC9FABF91}"/>
          </ac:picMkLst>
        </pc:picChg>
      </pc:sldChg>
      <pc:sldChg chg="modSp modTransition">
        <pc:chgData name="Mohit Goel" userId="d0f5aa662146438e" providerId="LiveId" clId="{D054DE34-8483-4375-AEC9-B4701106AD81}" dt="2022-03-16T00:25:24.981" v="762"/>
        <pc:sldMkLst>
          <pc:docMk/>
          <pc:sldMk cId="1478433433" sldId="278"/>
        </pc:sldMkLst>
        <pc:spChg chg="mod">
          <ac:chgData name="Mohit Goel" userId="d0f5aa662146438e" providerId="LiveId" clId="{D054DE34-8483-4375-AEC9-B4701106AD81}" dt="2022-03-16T00:25:24.981" v="762"/>
          <ac:spMkLst>
            <pc:docMk/>
            <pc:sldMk cId="1478433433" sldId="278"/>
            <ac:spMk id="2" creationId="{E86C9DCD-3F88-459D-A861-AF7C3591B354}"/>
          </ac:spMkLst>
        </pc:spChg>
        <pc:spChg chg="mod">
          <ac:chgData name="Mohit Goel" userId="d0f5aa662146438e" providerId="LiveId" clId="{D054DE34-8483-4375-AEC9-B4701106AD81}" dt="2022-03-15T22:24:09.601" v="217"/>
          <ac:spMkLst>
            <pc:docMk/>
            <pc:sldMk cId="1478433433" sldId="278"/>
            <ac:spMk id="3" creationId="{571C8983-C7F9-4E9B-9D4A-700A9F877B2C}"/>
          </ac:spMkLst>
        </pc:spChg>
      </pc:sldChg>
      <pc:sldChg chg="modSp modTransition modAnim">
        <pc:chgData name="Mohit Goel" userId="d0f5aa662146438e" providerId="LiveId" clId="{D054DE34-8483-4375-AEC9-B4701106AD81}" dt="2022-03-17T00:05:10.827" v="1308" actId="20577"/>
        <pc:sldMkLst>
          <pc:docMk/>
          <pc:sldMk cId="3433963818" sldId="279"/>
        </pc:sldMkLst>
        <pc:spChg chg="mod">
          <ac:chgData name="Mohit Goel" userId="d0f5aa662146438e" providerId="LiveId" clId="{D054DE34-8483-4375-AEC9-B4701106AD81}" dt="2022-03-16T00:25:24.981" v="762"/>
          <ac:spMkLst>
            <pc:docMk/>
            <pc:sldMk cId="3433963818" sldId="279"/>
            <ac:spMk id="2" creationId="{E86C9DCD-3F88-459D-A861-AF7C3591B354}"/>
          </ac:spMkLst>
        </pc:spChg>
        <pc:spChg chg="mod">
          <ac:chgData name="Mohit Goel" userId="d0f5aa662146438e" providerId="LiveId" clId="{D054DE34-8483-4375-AEC9-B4701106AD81}" dt="2022-03-17T00:05:10.827" v="1308" actId="20577"/>
          <ac:spMkLst>
            <pc:docMk/>
            <pc:sldMk cId="3433963818" sldId="279"/>
            <ac:spMk id="3" creationId="{571C8983-C7F9-4E9B-9D4A-700A9F877B2C}"/>
          </ac:spMkLst>
        </pc:spChg>
      </pc:sldChg>
      <pc:sldChg chg="modSp modTransition modAnim">
        <pc:chgData name="Mohit Goel" userId="d0f5aa662146438e" providerId="LiveId" clId="{D054DE34-8483-4375-AEC9-B4701106AD81}" dt="2022-03-16T00:39:59.890" v="980"/>
        <pc:sldMkLst>
          <pc:docMk/>
          <pc:sldMk cId="2868056678" sldId="280"/>
        </pc:sldMkLst>
        <pc:spChg chg="mod">
          <ac:chgData name="Mohit Goel" userId="d0f5aa662146438e" providerId="LiveId" clId="{D054DE34-8483-4375-AEC9-B4701106AD81}" dt="2022-03-16T00:25:24.981" v="762"/>
          <ac:spMkLst>
            <pc:docMk/>
            <pc:sldMk cId="2868056678" sldId="280"/>
            <ac:spMk id="2" creationId="{E86C9DCD-3F88-459D-A861-AF7C3591B354}"/>
          </ac:spMkLst>
        </pc:spChg>
        <pc:spChg chg="mod">
          <ac:chgData name="Mohit Goel" userId="d0f5aa662146438e" providerId="LiveId" clId="{D054DE34-8483-4375-AEC9-B4701106AD81}" dt="2022-03-16T00:39:59.890" v="980"/>
          <ac:spMkLst>
            <pc:docMk/>
            <pc:sldMk cId="2868056678" sldId="280"/>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2455506549" sldId="281"/>
        </pc:sldMkLst>
        <pc:spChg chg="mod">
          <ac:chgData name="Mohit Goel" userId="d0f5aa662146438e" providerId="LiveId" clId="{D054DE34-8483-4375-AEC9-B4701106AD81}" dt="2022-03-16T00:25:24.981" v="762"/>
          <ac:spMkLst>
            <pc:docMk/>
            <pc:sldMk cId="2455506549" sldId="281"/>
            <ac:spMk id="2" creationId="{E86C9DCD-3F88-459D-A861-AF7C3591B354}"/>
          </ac:spMkLst>
        </pc:spChg>
        <pc:spChg chg="mod">
          <ac:chgData name="Mohit Goel" userId="d0f5aa662146438e" providerId="LiveId" clId="{D054DE34-8483-4375-AEC9-B4701106AD81}" dt="2022-03-15T22:25:16.140" v="236"/>
          <ac:spMkLst>
            <pc:docMk/>
            <pc:sldMk cId="2455506549" sldId="281"/>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3832698195" sldId="282"/>
        </pc:sldMkLst>
        <pc:spChg chg="mod">
          <ac:chgData name="Mohit Goel" userId="d0f5aa662146438e" providerId="LiveId" clId="{D054DE34-8483-4375-AEC9-B4701106AD81}" dt="2022-03-16T00:25:24.981" v="762"/>
          <ac:spMkLst>
            <pc:docMk/>
            <pc:sldMk cId="3832698195" sldId="282"/>
            <ac:spMk id="2" creationId="{E86C9DCD-3F88-459D-A861-AF7C3591B354}"/>
          </ac:spMkLst>
        </pc:spChg>
        <pc:spChg chg="mod">
          <ac:chgData name="Mohit Goel" userId="d0f5aa662146438e" providerId="LiveId" clId="{D054DE34-8483-4375-AEC9-B4701106AD81}" dt="2022-03-15T22:25:31.885" v="238" actId="403"/>
          <ac:spMkLst>
            <pc:docMk/>
            <pc:sldMk cId="3832698195" sldId="282"/>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4006908733" sldId="283"/>
        </pc:sldMkLst>
        <pc:spChg chg="mod">
          <ac:chgData name="Mohit Goel" userId="d0f5aa662146438e" providerId="LiveId" clId="{D054DE34-8483-4375-AEC9-B4701106AD81}" dt="2022-03-16T00:25:24.981" v="762"/>
          <ac:spMkLst>
            <pc:docMk/>
            <pc:sldMk cId="4006908733" sldId="283"/>
            <ac:spMk id="2" creationId="{E86C9DCD-3F88-459D-A861-AF7C3591B354}"/>
          </ac:spMkLst>
        </pc:spChg>
        <pc:spChg chg="mod">
          <ac:chgData name="Mohit Goel" userId="d0f5aa662146438e" providerId="LiveId" clId="{D054DE34-8483-4375-AEC9-B4701106AD81}" dt="2022-03-15T22:26:21.779" v="253" actId="403"/>
          <ac:spMkLst>
            <pc:docMk/>
            <pc:sldMk cId="4006908733" sldId="283"/>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2407416093" sldId="284"/>
        </pc:sldMkLst>
        <pc:spChg chg="mod">
          <ac:chgData name="Mohit Goel" userId="d0f5aa662146438e" providerId="LiveId" clId="{D054DE34-8483-4375-AEC9-B4701106AD81}" dt="2022-03-16T00:25:24.981" v="762"/>
          <ac:spMkLst>
            <pc:docMk/>
            <pc:sldMk cId="2407416093" sldId="284"/>
            <ac:spMk id="2" creationId="{E86C9DCD-3F88-459D-A861-AF7C3591B354}"/>
          </ac:spMkLst>
        </pc:spChg>
        <pc:spChg chg="mod">
          <ac:chgData name="Mohit Goel" userId="d0f5aa662146438e" providerId="LiveId" clId="{D054DE34-8483-4375-AEC9-B4701106AD81}" dt="2022-03-15T22:26:30.672" v="254"/>
          <ac:spMkLst>
            <pc:docMk/>
            <pc:sldMk cId="2407416093" sldId="284"/>
            <ac:spMk id="3" creationId="{571C8983-C7F9-4E9B-9D4A-700A9F877B2C}"/>
          </ac:spMkLst>
        </pc:spChg>
      </pc:sldChg>
      <pc:sldChg chg="modSp modTransition modAnim">
        <pc:chgData name="Mohit Goel" userId="d0f5aa662146438e" providerId="LiveId" clId="{D054DE34-8483-4375-AEC9-B4701106AD81}" dt="2022-03-16T00:40:24.801" v="981"/>
        <pc:sldMkLst>
          <pc:docMk/>
          <pc:sldMk cId="3172888880" sldId="285"/>
        </pc:sldMkLst>
        <pc:spChg chg="mod">
          <ac:chgData name="Mohit Goel" userId="d0f5aa662146438e" providerId="LiveId" clId="{D054DE34-8483-4375-AEC9-B4701106AD81}" dt="2022-03-16T00:25:24.981" v="762"/>
          <ac:spMkLst>
            <pc:docMk/>
            <pc:sldMk cId="3172888880" sldId="285"/>
            <ac:spMk id="2" creationId="{E86C9DCD-3F88-459D-A861-AF7C3591B354}"/>
          </ac:spMkLst>
        </pc:spChg>
        <pc:spChg chg="mod">
          <ac:chgData name="Mohit Goel" userId="d0f5aa662146438e" providerId="LiveId" clId="{D054DE34-8483-4375-AEC9-B4701106AD81}" dt="2022-03-16T00:40:24.801" v="981"/>
          <ac:spMkLst>
            <pc:docMk/>
            <pc:sldMk cId="3172888880" sldId="285"/>
            <ac:spMk id="3" creationId="{571C8983-C7F9-4E9B-9D4A-700A9F877B2C}"/>
          </ac:spMkLst>
        </pc:spChg>
      </pc:sldChg>
      <pc:sldChg chg="modSp mod modTransition">
        <pc:chgData name="Mohit Goel" userId="d0f5aa662146438e" providerId="LiveId" clId="{D054DE34-8483-4375-AEC9-B4701106AD81}" dt="2022-03-16T00:25:24.981" v="762"/>
        <pc:sldMkLst>
          <pc:docMk/>
          <pc:sldMk cId="1430468660" sldId="286"/>
        </pc:sldMkLst>
        <pc:spChg chg="mod">
          <ac:chgData name="Mohit Goel" userId="d0f5aa662146438e" providerId="LiveId" clId="{D054DE34-8483-4375-AEC9-B4701106AD81}" dt="2022-03-16T00:25:24.981" v="762"/>
          <ac:spMkLst>
            <pc:docMk/>
            <pc:sldMk cId="1430468660" sldId="286"/>
            <ac:spMk id="2" creationId="{E86C9DCD-3F88-459D-A861-AF7C3591B354}"/>
          </ac:spMkLst>
        </pc:spChg>
        <pc:spChg chg="mod">
          <ac:chgData name="Mohit Goel" userId="d0f5aa662146438e" providerId="LiveId" clId="{D054DE34-8483-4375-AEC9-B4701106AD81}" dt="2022-03-16T00:25:24.981" v="762"/>
          <ac:spMkLst>
            <pc:docMk/>
            <pc:sldMk cId="1430468660" sldId="286"/>
            <ac:spMk id="3" creationId="{571C8983-C7F9-4E9B-9D4A-700A9F877B2C}"/>
          </ac:spMkLst>
        </pc:spChg>
      </pc:sldChg>
      <pc:sldChg chg="modSp modTransition modAnim">
        <pc:chgData name="Mohit Goel" userId="d0f5aa662146438e" providerId="LiveId" clId="{D054DE34-8483-4375-AEC9-B4701106AD81}" dt="2022-03-16T00:40:35.908" v="982"/>
        <pc:sldMkLst>
          <pc:docMk/>
          <pc:sldMk cId="1578321553" sldId="287"/>
        </pc:sldMkLst>
        <pc:spChg chg="mod">
          <ac:chgData name="Mohit Goel" userId="d0f5aa662146438e" providerId="LiveId" clId="{D054DE34-8483-4375-AEC9-B4701106AD81}" dt="2022-03-16T00:25:24.981" v="762"/>
          <ac:spMkLst>
            <pc:docMk/>
            <pc:sldMk cId="1578321553" sldId="287"/>
            <ac:spMk id="2" creationId="{E86C9DCD-3F88-459D-A861-AF7C3591B354}"/>
          </ac:spMkLst>
        </pc:spChg>
        <pc:spChg chg="mod">
          <ac:chgData name="Mohit Goel" userId="d0f5aa662146438e" providerId="LiveId" clId="{D054DE34-8483-4375-AEC9-B4701106AD81}" dt="2022-03-16T00:40:35.908" v="982"/>
          <ac:spMkLst>
            <pc:docMk/>
            <pc:sldMk cId="1578321553" sldId="287"/>
            <ac:spMk id="3" creationId="{571C8983-C7F9-4E9B-9D4A-700A9F877B2C}"/>
          </ac:spMkLst>
        </pc:spChg>
      </pc:sldChg>
      <pc:sldChg chg="modSp mod modTransition">
        <pc:chgData name="Mohit Goel" userId="d0f5aa662146438e" providerId="LiveId" clId="{D054DE34-8483-4375-AEC9-B4701106AD81}" dt="2022-03-16T00:40:58.311" v="1003" actId="113"/>
        <pc:sldMkLst>
          <pc:docMk/>
          <pc:sldMk cId="1190472765" sldId="288"/>
        </pc:sldMkLst>
        <pc:spChg chg="mod">
          <ac:chgData name="Mohit Goel" userId="d0f5aa662146438e" providerId="LiveId" clId="{D054DE34-8483-4375-AEC9-B4701106AD81}" dt="2022-03-16T00:25:24.981" v="762"/>
          <ac:spMkLst>
            <pc:docMk/>
            <pc:sldMk cId="1190472765" sldId="288"/>
            <ac:spMk id="2" creationId="{E86C9DCD-3F88-459D-A861-AF7C3591B354}"/>
          </ac:spMkLst>
        </pc:spChg>
        <pc:spChg chg="mod">
          <ac:chgData name="Mohit Goel" userId="d0f5aa662146438e" providerId="LiveId" clId="{D054DE34-8483-4375-AEC9-B4701106AD81}" dt="2022-03-16T00:40:58.311" v="1003" actId="113"/>
          <ac:spMkLst>
            <pc:docMk/>
            <pc:sldMk cId="1190472765" sldId="288"/>
            <ac:spMk id="3" creationId="{571C8983-C7F9-4E9B-9D4A-700A9F877B2C}"/>
          </ac:spMkLst>
        </pc:spChg>
      </pc:sldChg>
      <pc:sldChg chg="modSp modTransition">
        <pc:chgData name="Mohit Goel" userId="d0f5aa662146438e" providerId="LiveId" clId="{D054DE34-8483-4375-AEC9-B4701106AD81}" dt="2022-03-16T00:41:10.894" v="1012" actId="113"/>
        <pc:sldMkLst>
          <pc:docMk/>
          <pc:sldMk cId="589169194" sldId="289"/>
        </pc:sldMkLst>
        <pc:spChg chg="mod">
          <ac:chgData name="Mohit Goel" userId="d0f5aa662146438e" providerId="LiveId" clId="{D054DE34-8483-4375-AEC9-B4701106AD81}" dt="2022-03-16T00:25:24.981" v="762"/>
          <ac:spMkLst>
            <pc:docMk/>
            <pc:sldMk cId="589169194" sldId="289"/>
            <ac:spMk id="2" creationId="{E86C9DCD-3F88-459D-A861-AF7C3591B354}"/>
          </ac:spMkLst>
        </pc:spChg>
        <pc:spChg chg="mod">
          <ac:chgData name="Mohit Goel" userId="d0f5aa662146438e" providerId="LiveId" clId="{D054DE34-8483-4375-AEC9-B4701106AD81}" dt="2022-03-16T00:41:10.894" v="1012" actId="113"/>
          <ac:spMkLst>
            <pc:docMk/>
            <pc:sldMk cId="589169194" sldId="289"/>
            <ac:spMk id="3" creationId="{571C8983-C7F9-4E9B-9D4A-700A9F877B2C}"/>
          </ac:spMkLst>
        </pc:spChg>
      </pc:sldChg>
      <pc:sldChg chg="modSp mod modTransition modAnim">
        <pc:chgData name="Mohit Goel" userId="d0f5aa662146438e" providerId="LiveId" clId="{D054DE34-8483-4375-AEC9-B4701106AD81}" dt="2022-03-16T00:41:30.021" v="1021" actId="113"/>
        <pc:sldMkLst>
          <pc:docMk/>
          <pc:sldMk cId="3366419154" sldId="290"/>
        </pc:sldMkLst>
        <pc:spChg chg="mod">
          <ac:chgData name="Mohit Goel" userId="d0f5aa662146438e" providerId="LiveId" clId="{D054DE34-8483-4375-AEC9-B4701106AD81}" dt="2022-03-16T00:25:24.981" v="762"/>
          <ac:spMkLst>
            <pc:docMk/>
            <pc:sldMk cId="3366419154" sldId="290"/>
            <ac:spMk id="2" creationId="{E86C9DCD-3F88-459D-A861-AF7C3591B354}"/>
          </ac:spMkLst>
        </pc:spChg>
        <pc:spChg chg="mod">
          <ac:chgData name="Mohit Goel" userId="d0f5aa662146438e" providerId="LiveId" clId="{D054DE34-8483-4375-AEC9-B4701106AD81}" dt="2022-03-16T00:41:30.021" v="1021" actId="113"/>
          <ac:spMkLst>
            <pc:docMk/>
            <pc:sldMk cId="3366419154" sldId="290"/>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1684804451" sldId="291"/>
        </pc:sldMkLst>
        <pc:spChg chg="mod">
          <ac:chgData name="Mohit Goel" userId="d0f5aa662146438e" providerId="LiveId" clId="{D054DE34-8483-4375-AEC9-B4701106AD81}" dt="2022-03-16T00:25:24.981" v="762"/>
          <ac:spMkLst>
            <pc:docMk/>
            <pc:sldMk cId="1684804451" sldId="291"/>
            <ac:spMk id="2" creationId="{E86C9DCD-3F88-459D-A861-AF7C3591B354}"/>
          </ac:spMkLst>
        </pc:spChg>
        <pc:spChg chg="mod">
          <ac:chgData name="Mohit Goel" userId="d0f5aa662146438e" providerId="LiveId" clId="{D054DE34-8483-4375-AEC9-B4701106AD81}" dt="2022-03-15T22:30:29.394" v="298"/>
          <ac:spMkLst>
            <pc:docMk/>
            <pc:sldMk cId="1684804451" sldId="291"/>
            <ac:spMk id="3" creationId="{571C8983-C7F9-4E9B-9D4A-700A9F877B2C}"/>
          </ac:spMkLst>
        </pc:spChg>
      </pc:sldChg>
      <pc:sldChg chg="modSp mod modTransition modAnim">
        <pc:chgData name="Mohit Goel" userId="d0f5aa662146438e" providerId="LiveId" clId="{D054DE34-8483-4375-AEC9-B4701106AD81}" dt="2022-03-20T18:35:54.411" v="1377" actId="20577"/>
        <pc:sldMkLst>
          <pc:docMk/>
          <pc:sldMk cId="1784678226" sldId="292"/>
        </pc:sldMkLst>
        <pc:spChg chg="mod">
          <ac:chgData name="Mohit Goel" userId="d0f5aa662146438e" providerId="LiveId" clId="{D054DE34-8483-4375-AEC9-B4701106AD81}" dt="2022-03-16T00:25:24.981" v="762"/>
          <ac:spMkLst>
            <pc:docMk/>
            <pc:sldMk cId="1784678226" sldId="292"/>
            <ac:spMk id="2" creationId="{E86C9DCD-3F88-459D-A861-AF7C3591B354}"/>
          </ac:spMkLst>
        </pc:spChg>
        <pc:spChg chg="mod">
          <ac:chgData name="Mohit Goel" userId="d0f5aa662146438e" providerId="LiveId" clId="{D054DE34-8483-4375-AEC9-B4701106AD81}" dt="2022-03-20T18:35:54.411" v="1377" actId="20577"/>
          <ac:spMkLst>
            <pc:docMk/>
            <pc:sldMk cId="1784678226" sldId="292"/>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3140012112" sldId="293"/>
        </pc:sldMkLst>
        <pc:spChg chg="mod">
          <ac:chgData name="Mohit Goel" userId="d0f5aa662146438e" providerId="LiveId" clId="{D054DE34-8483-4375-AEC9-B4701106AD81}" dt="2022-03-16T00:25:24.981" v="762"/>
          <ac:spMkLst>
            <pc:docMk/>
            <pc:sldMk cId="3140012112" sldId="293"/>
            <ac:spMk id="2" creationId="{E86C9DCD-3F88-459D-A861-AF7C3591B354}"/>
          </ac:spMkLst>
        </pc:spChg>
        <pc:spChg chg="mod">
          <ac:chgData name="Mohit Goel" userId="d0f5aa662146438e" providerId="LiveId" clId="{D054DE34-8483-4375-AEC9-B4701106AD81}" dt="2022-03-15T22:31:47" v="326" actId="113"/>
          <ac:spMkLst>
            <pc:docMk/>
            <pc:sldMk cId="3140012112" sldId="293"/>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1451384481" sldId="294"/>
        </pc:sldMkLst>
        <pc:spChg chg="mod">
          <ac:chgData name="Mohit Goel" userId="d0f5aa662146438e" providerId="LiveId" clId="{D054DE34-8483-4375-AEC9-B4701106AD81}" dt="2022-03-16T00:25:24.981" v="762"/>
          <ac:spMkLst>
            <pc:docMk/>
            <pc:sldMk cId="1451384481" sldId="294"/>
            <ac:spMk id="2" creationId="{E86C9DCD-3F88-459D-A861-AF7C3591B354}"/>
          </ac:spMkLst>
        </pc:spChg>
        <pc:spChg chg="mod">
          <ac:chgData name="Mohit Goel" userId="d0f5aa662146438e" providerId="LiveId" clId="{D054DE34-8483-4375-AEC9-B4701106AD81}" dt="2022-03-15T22:32:35.092" v="340" actId="404"/>
          <ac:spMkLst>
            <pc:docMk/>
            <pc:sldMk cId="1451384481" sldId="294"/>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4259713618" sldId="295"/>
        </pc:sldMkLst>
        <pc:spChg chg="mod">
          <ac:chgData name="Mohit Goel" userId="d0f5aa662146438e" providerId="LiveId" clId="{D054DE34-8483-4375-AEC9-B4701106AD81}" dt="2022-03-16T00:25:24.981" v="762"/>
          <ac:spMkLst>
            <pc:docMk/>
            <pc:sldMk cId="4259713618" sldId="295"/>
            <ac:spMk id="2" creationId="{E86C9DCD-3F88-459D-A861-AF7C3591B354}"/>
          </ac:spMkLst>
        </pc:spChg>
        <pc:spChg chg="mod">
          <ac:chgData name="Mohit Goel" userId="d0f5aa662146438e" providerId="LiveId" clId="{D054DE34-8483-4375-AEC9-B4701106AD81}" dt="2022-03-15T22:33:21.260" v="345" actId="113"/>
          <ac:spMkLst>
            <pc:docMk/>
            <pc:sldMk cId="4259713618" sldId="295"/>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2994473060" sldId="296"/>
        </pc:sldMkLst>
        <pc:spChg chg="mod">
          <ac:chgData name="Mohit Goel" userId="d0f5aa662146438e" providerId="LiveId" clId="{D054DE34-8483-4375-AEC9-B4701106AD81}" dt="2022-03-16T00:25:24.981" v="762"/>
          <ac:spMkLst>
            <pc:docMk/>
            <pc:sldMk cId="2994473060" sldId="296"/>
            <ac:spMk id="2" creationId="{E86C9DCD-3F88-459D-A861-AF7C3591B354}"/>
          </ac:spMkLst>
        </pc:spChg>
        <pc:spChg chg="mod">
          <ac:chgData name="Mohit Goel" userId="d0f5aa662146438e" providerId="LiveId" clId="{D054DE34-8483-4375-AEC9-B4701106AD81}" dt="2022-03-15T22:35:07.868" v="355" actId="404"/>
          <ac:spMkLst>
            <pc:docMk/>
            <pc:sldMk cId="2994473060" sldId="296"/>
            <ac:spMk id="3" creationId="{571C8983-C7F9-4E9B-9D4A-700A9F877B2C}"/>
          </ac:spMkLst>
        </pc:spChg>
      </pc:sldChg>
      <pc:sldChg chg="modSp del modTransition modAnim">
        <pc:chgData name="Mohit Goel" userId="d0f5aa662146438e" providerId="LiveId" clId="{D054DE34-8483-4375-AEC9-B4701106AD81}" dt="2022-03-20T18:55:51.955" v="1381" actId="47"/>
        <pc:sldMkLst>
          <pc:docMk/>
          <pc:sldMk cId="832878218" sldId="297"/>
        </pc:sldMkLst>
        <pc:spChg chg="mod">
          <ac:chgData name="Mohit Goel" userId="d0f5aa662146438e" providerId="LiveId" clId="{D054DE34-8483-4375-AEC9-B4701106AD81}" dt="2022-03-16T00:25:24.981" v="762"/>
          <ac:spMkLst>
            <pc:docMk/>
            <pc:sldMk cId="832878218" sldId="297"/>
            <ac:spMk id="2" creationId="{E86C9DCD-3F88-459D-A861-AF7C3591B354}"/>
          </ac:spMkLst>
        </pc:spChg>
        <pc:spChg chg="mod">
          <ac:chgData name="Mohit Goel" userId="d0f5aa662146438e" providerId="LiveId" clId="{D054DE34-8483-4375-AEC9-B4701106AD81}" dt="2022-03-20T18:54:03.137" v="1378" actId="113"/>
          <ac:spMkLst>
            <pc:docMk/>
            <pc:sldMk cId="832878218" sldId="297"/>
            <ac:spMk id="3" creationId="{571C8983-C7F9-4E9B-9D4A-700A9F877B2C}"/>
          </ac:spMkLst>
        </pc:spChg>
      </pc:sldChg>
      <pc:sldChg chg="modSp mod modTransition modAnim">
        <pc:chgData name="Mohit Goel" userId="d0f5aa662146438e" providerId="LiveId" clId="{D054DE34-8483-4375-AEC9-B4701106AD81}" dt="2022-03-20T18:54:35.822" v="1380" actId="20577"/>
        <pc:sldMkLst>
          <pc:docMk/>
          <pc:sldMk cId="1804991588" sldId="298"/>
        </pc:sldMkLst>
        <pc:spChg chg="mod">
          <ac:chgData name="Mohit Goel" userId="d0f5aa662146438e" providerId="LiveId" clId="{D054DE34-8483-4375-AEC9-B4701106AD81}" dt="2022-03-16T00:25:24.981" v="762"/>
          <ac:spMkLst>
            <pc:docMk/>
            <pc:sldMk cId="1804991588" sldId="298"/>
            <ac:spMk id="2" creationId="{E86C9DCD-3F88-459D-A861-AF7C3591B354}"/>
          </ac:spMkLst>
        </pc:spChg>
        <pc:spChg chg="mod">
          <ac:chgData name="Mohit Goel" userId="d0f5aa662146438e" providerId="LiveId" clId="{D054DE34-8483-4375-AEC9-B4701106AD81}" dt="2022-03-20T18:54:35.822" v="1380" actId="20577"/>
          <ac:spMkLst>
            <pc:docMk/>
            <pc:sldMk cId="1804991588" sldId="298"/>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2178543358" sldId="299"/>
        </pc:sldMkLst>
        <pc:spChg chg="mod">
          <ac:chgData name="Mohit Goel" userId="d0f5aa662146438e" providerId="LiveId" clId="{D054DE34-8483-4375-AEC9-B4701106AD81}" dt="2022-03-16T00:25:24.981" v="762"/>
          <ac:spMkLst>
            <pc:docMk/>
            <pc:sldMk cId="2178543358" sldId="299"/>
            <ac:spMk id="2" creationId="{E86C9DCD-3F88-459D-A861-AF7C3591B354}"/>
          </ac:spMkLst>
        </pc:spChg>
        <pc:spChg chg="mod">
          <ac:chgData name="Mohit Goel" userId="d0f5aa662146438e" providerId="LiveId" clId="{D054DE34-8483-4375-AEC9-B4701106AD81}" dt="2022-03-15T22:37:46.716" v="404" actId="6549"/>
          <ac:spMkLst>
            <pc:docMk/>
            <pc:sldMk cId="2178543358" sldId="299"/>
            <ac:spMk id="3" creationId="{571C8983-C7F9-4E9B-9D4A-700A9F877B2C}"/>
          </ac:spMkLst>
        </pc:spChg>
      </pc:sldChg>
      <pc:sldChg chg="modSp modTransition modAnim">
        <pc:chgData name="Mohit Goel" userId="d0f5aa662146438e" providerId="LiveId" clId="{D054DE34-8483-4375-AEC9-B4701106AD81}" dt="2022-03-20T18:59:27.267" v="1417" actId="20577"/>
        <pc:sldMkLst>
          <pc:docMk/>
          <pc:sldMk cId="3836526691" sldId="300"/>
        </pc:sldMkLst>
        <pc:spChg chg="mod">
          <ac:chgData name="Mohit Goel" userId="d0f5aa662146438e" providerId="LiveId" clId="{D054DE34-8483-4375-AEC9-B4701106AD81}" dt="2022-03-16T00:25:24.981" v="762"/>
          <ac:spMkLst>
            <pc:docMk/>
            <pc:sldMk cId="3836526691" sldId="300"/>
            <ac:spMk id="2" creationId="{E86C9DCD-3F88-459D-A861-AF7C3591B354}"/>
          </ac:spMkLst>
        </pc:spChg>
        <pc:spChg chg="mod">
          <ac:chgData name="Mohit Goel" userId="d0f5aa662146438e" providerId="LiveId" clId="{D054DE34-8483-4375-AEC9-B4701106AD81}" dt="2022-03-20T18:59:27.267" v="1417" actId="20577"/>
          <ac:spMkLst>
            <pc:docMk/>
            <pc:sldMk cId="3836526691" sldId="300"/>
            <ac:spMk id="3" creationId="{571C8983-C7F9-4E9B-9D4A-700A9F877B2C}"/>
          </ac:spMkLst>
        </pc:spChg>
      </pc:sldChg>
      <pc:sldChg chg="modSp mod modTransition modAnim">
        <pc:chgData name="Mohit Goel" userId="d0f5aa662146438e" providerId="LiveId" clId="{D054DE34-8483-4375-AEC9-B4701106AD81}" dt="2022-03-16T00:25:24.981" v="762"/>
        <pc:sldMkLst>
          <pc:docMk/>
          <pc:sldMk cId="2319528647" sldId="301"/>
        </pc:sldMkLst>
        <pc:spChg chg="mod">
          <ac:chgData name="Mohit Goel" userId="d0f5aa662146438e" providerId="LiveId" clId="{D054DE34-8483-4375-AEC9-B4701106AD81}" dt="2022-03-16T00:25:24.981" v="762"/>
          <ac:spMkLst>
            <pc:docMk/>
            <pc:sldMk cId="2319528647" sldId="301"/>
            <ac:spMk id="2" creationId="{E86C9DCD-3F88-459D-A861-AF7C3591B354}"/>
          </ac:spMkLst>
        </pc:spChg>
        <pc:spChg chg="mod">
          <ac:chgData name="Mohit Goel" userId="d0f5aa662146438e" providerId="LiveId" clId="{D054DE34-8483-4375-AEC9-B4701106AD81}" dt="2022-03-16T00:25:24.981" v="762"/>
          <ac:spMkLst>
            <pc:docMk/>
            <pc:sldMk cId="2319528647" sldId="301"/>
            <ac:spMk id="3" creationId="{571C8983-C7F9-4E9B-9D4A-700A9F877B2C}"/>
          </ac:spMkLst>
        </pc:spChg>
      </pc:sldChg>
      <pc:sldChg chg="modSp modTransition modAnim">
        <pc:chgData name="Mohit Goel" userId="d0f5aa662146438e" providerId="LiveId" clId="{D054DE34-8483-4375-AEC9-B4701106AD81}" dt="2022-03-20T19:00:48.377" v="1418" actId="20577"/>
        <pc:sldMkLst>
          <pc:docMk/>
          <pc:sldMk cId="4218614587" sldId="302"/>
        </pc:sldMkLst>
        <pc:spChg chg="mod">
          <ac:chgData name="Mohit Goel" userId="d0f5aa662146438e" providerId="LiveId" clId="{D054DE34-8483-4375-AEC9-B4701106AD81}" dt="2022-03-16T00:25:24.981" v="762"/>
          <ac:spMkLst>
            <pc:docMk/>
            <pc:sldMk cId="4218614587" sldId="302"/>
            <ac:spMk id="2" creationId="{E86C9DCD-3F88-459D-A861-AF7C3591B354}"/>
          </ac:spMkLst>
        </pc:spChg>
        <pc:spChg chg="mod">
          <ac:chgData name="Mohit Goel" userId="d0f5aa662146438e" providerId="LiveId" clId="{D054DE34-8483-4375-AEC9-B4701106AD81}" dt="2022-03-20T19:00:48.377" v="1418" actId="20577"/>
          <ac:spMkLst>
            <pc:docMk/>
            <pc:sldMk cId="4218614587" sldId="302"/>
            <ac:spMk id="3" creationId="{571C8983-C7F9-4E9B-9D4A-700A9F877B2C}"/>
          </ac:spMkLst>
        </pc:spChg>
      </pc:sldChg>
      <pc:sldChg chg="modSp mod modTransition modAnim">
        <pc:chgData name="Mohit Goel" userId="d0f5aa662146438e" providerId="LiveId" clId="{D054DE34-8483-4375-AEC9-B4701106AD81}" dt="2022-03-20T21:12:52.556" v="1420" actId="20577"/>
        <pc:sldMkLst>
          <pc:docMk/>
          <pc:sldMk cId="2097596353" sldId="303"/>
        </pc:sldMkLst>
        <pc:spChg chg="mod">
          <ac:chgData name="Mohit Goel" userId="d0f5aa662146438e" providerId="LiveId" clId="{D054DE34-8483-4375-AEC9-B4701106AD81}" dt="2022-03-16T00:25:24.981" v="762"/>
          <ac:spMkLst>
            <pc:docMk/>
            <pc:sldMk cId="2097596353" sldId="303"/>
            <ac:spMk id="2" creationId="{E86C9DCD-3F88-459D-A861-AF7C3591B354}"/>
          </ac:spMkLst>
        </pc:spChg>
        <pc:spChg chg="mod">
          <ac:chgData name="Mohit Goel" userId="d0f5aa662146438e" providerId="LiveId" clId="{D054DE34-8483-4375-AEC9-B4701106AD81}" dt="2022-03-20T21:12:52.556" v="1420" actId="20577"/>
          <ac:spMkLst>
            <pc:docMk/>
            <pc:sldMk cId="2097596353" sldId="303"/>
            <ac:spMk id="3" creationId="{571C8983-C7F9-4E9B-9D4A-700A9F877B2C}"/>
          </ac:spMkLst>
        </pc:spChg>
      </pc:sldChg>
      <pc:sldChg chg="modSp modTransition">
        <pc:chgData name="Mohit Goel" userId="d0f5aa662146438e" providerId="LiveId" clId="{D054DE34-8483-4375-AEC9-B4701106AD81}" dt="2022-03-16T00:25:24.981" v="762"/>
        <pc:sldMkLst>
          <pc:docMk/>
          <pc:sldMk cId="2682230197" sldId="304"/>
        </pc:sldMkLst>
        <pc:spChg chg="mod">
          <ac:chgData name="Mohit Goel" userId="d0f5aa662146438e" providerId="LiveId" clId="{D054DE34-8483-4375-AEC9-B4701106AD81}" dt="2022-03-16T00:25:24.981" v="762"/>
          <ac:spMkLst>
            <pc:docMk/>
            <pc:sldMk cId="2682230197" sldId="304"/>
            <ac:spMk id="2" creationId="{E86C9DCD-3F88-459D-A861-AF7C3591B354}"/>
          </ac:spMkLst>
        </pc:spChg>
        <pc:spChg chg="mod">
          <ac:chgData name="Mohit Goel" userId="d0f5aa662146438e" providerId="LiveId" clId="{D054DE34-8483-4375-AEC9-B4701106AD81}" dt="2022-03-15T22:40:58.261" v="469"/>
          <ac:spMkLst>
            <pc:docMk/>
            <pc:sldMk cId="2682230197" sldId="304"/>
            <ac:spMk id="3" creationId="{571C8983-C7F9-4E9B-9D4A-700A9F877B2C}"/>
          </ac:spMkLst>
        </pc:spChg>
      </pc:sldChg>
      <pc:sldChg chg="modSp modTransition modAnim">
        <pc:chgData name="Mohit Goel" userId="d0f5aa662146438e" providerId="LiveId" clId="{D054DE34-8483-4375-AEC9-B4701106AD81}" dt="2022-03-16T00:42:03.602" v="1022"/>
        <pc:sldMkLst>
          <pc:docMk/>
          <pc:sldMk cId="1749795460" sldId="305"/>
        </pc:sldMkLst>
        <pc:spChg chg="mod">
          <ac:chgData name="Mohit Goel" userId="d0f5aa662146438e" providerId="LiveId" clId="{D054DE34-8483-4375-AEC9-B4701106AD81}" dt="2022-03-16T00:25:24.981" v="762"/>
          <ac:spMkLst>
            <pc:docMk/>
            <pc:sldMk cId="1749795460" sldId="305"/>
            <ac:spMk id="2" creationId="{E86C9DCD-3F88-459D-A861-AF7C3591B354}"/>
          </ac:spMkLst>
        </pc:spChg>
        <pc:spChg chg="mod">
          <ac:chgData name="Mohit Goel" userId="d0f5aa662146438e" providerId="LiveId" clId="{D054DE34-8483-4375-AEC9-B4701106AD81}" dt="2022-03-16T00:42:03.602" v="1022"/>
          <ac:spMkLst>
            <pc:docMk/>
            <pc:sldMk cId="1749795460" sldId="305"/>
            <ac:spMk id="3" creationId="{571C8983-C7F9-4E9B-9D4A-700A9F877B2C}"/>
          </ac:spMkLst>
        </pc:spChg>
      </pc:sldChg>
      <pc:sldChg chg="modSp mod modTransition modAnim">
        <pc:chgData name="Mohit Goel" userId="d0f5aa662146438e" providerId="LiveId" clId="{D054DE34-8483-4375-AEC9-B4701106AD81}" dt="2022-03-16T00:25:24.981" v="762"/>
        <pc:sldMkLst>
          <pc:docMk/>
          <pc:sldMk cId="4078955584" sldId="306"/>
        </pc:sldMkLst>
        <pc:spChg chg="mod">
          <ac:chgData name="Mohit Goel" userId="d0f5aa662146438e" providerId="LiveId" clId="{D054DE34-8483-4375-AEC9-B4701106AD81}" dt="2022-03-16T00:25:24.981" v="762"/>
          <ac:spMkLst>
            <pc:docMk/>
            <pc:sldMk cId="4078955584" sldId="306"/>
            <ac:spMk id="2" creationId="{E86C9DCD-3F88-459D-A861-AF7C3591B354}"/>
          </ac:spMkLst>
        </pc:spChg>
        <pc:spChg chg="mod">
          <ac:chgData name="Mohit Goel" userId="d0f5aa662146438e" providerId="LiveId" clId="{D054DE34-8483-4375-AEC9-B4701106AD81}" dt="2022-03-15T22:57:52.162" v="495"/>
          <ac:spMkLst>
            <pc:docMk/>
            <pc:sldMk cId="4078955584" sldId="306"/>
            <ac:spMk id="3" creationId="{571C8983-C7F9-4E9B-9D4A-700A9F877B2C}"/>
          </ac:spMkLst>
        </pc:spChg>
      </pc:sldChg>
      <pc:sldChg chg="modSp mod modTransition">
        <pc:chgData name="Mohit Goel" userId="d0f5aa662146438e" providerId="LiveId" clId="{D054DE34-8483-4375-AEC9-B4701106AD81}" dt="2022-03-16T00:25:24.981" v="762"/>
        <pc:sldMkLst>
          <pc:docMk/>
          <pc:sldMk cId="861187369" sldId="307"/>
        </pc:sldMkLst>
        <pc:spChg chg="mod">
          <ac:chgData name="Mohit Goel" userId="d0f5aa662146438e" providerId="LiveId" clId="{D054DE34-8483-4375-AEC9-B4701106AD81}" dt="2022-03-16T00:25:24.981" v="762"/>
          <ac:spMkLst>
            <pc:docMk/>
            <pc:sldMk cId="861187369" sldId="307"/>
            <ac:spMk id="2" creationId="{E86C9DCD-3F88-459D-A861-AF7C3591B354}"/>
          </ac:spMkLst>
        </pc:spChg>
        <pc:spChg chg="mod">
          <ac:chgData name="Mohit Goel" userId="d0f5aa662146438e" providerId="LiveId" clId="{D054DE34-8483-4375-AEC9-B4701106AD81}" dt="2022-03-15T23:44:19.914" v="504" actId="113"/>
          <ac:spMkLst>
            <pc:docMk/>
            <pc:sldMk cId="861187369" sldId="307"/>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3380455792" sldId="308"/>
        </pc:sldMkLst>
        <pc:spChg chg="mod">
          <ac:chgData name="Mohit Goel" userId="d0f5aa662146438e" providerId="LiveId" clId="{D054DE34-8483-4375-AEC9-B4701106AD81}" dt="2022-03-16T00:25:24.981" v="762"/>
          <ac:spMkLst>
            <pc:docMk/>
            <pc:sldMk cId="3380455792" sldId="308"/>
            <ac:spMk id="2" creationId="{E86C9DCD-3F88-459D-A861-AF7C3591B354}"/>
          </ac:spMkLst>
        </pc:spChg>
        <pc:spChg chg="mod">
          <ac:chgData name="Mohit Goel" userId="d0f5aa662146438e" providerId="LiveId" clId="{D054DE34-8483-4375-AEC9-B4701106AD81}" dt="2022-03-15T23:45:04.985" v="520" actId="113"/>
          <ac:spMkLst>
            <pc:docMk/>
            <pc:sldMk cId="3380455792" sldId="308"/>
            <ac:spMk id="3" creationId="{571C8983-C7F9-4E9B-9D4A-700A9F877B2C}"/>
          </ac:spMkLst>
        </pc:spChg>
      </pc:sldChg>
      <pc:sldChg chg="modSp mod modTransition modAnim">
        <pc:chgData name="Mohit Goel" userId="d0f5aa662146438e" providerId="LiveId" clId="{D054DE34-8483-4375-AEC9-B4701106AD81}" dt="2022-03-20T22:01:45.672" v="1422" actId="113"/>
        <pc:sldMkLst>
          <pc:docMk/>
          <pc:sldMk cId="630537503" sldId="309"/>
        </pc:sldMkLst>
        <pc:spChg chg="mod">
          <ac:chgData name="Mohit Goel" userId="d0f5aa662146438e" providerId="LiveId" clId="{D054DE34-8483-4375-AEC9-B4701106AD81}" dt="2022-03-16T00:25:24.981" v="762"/>
          <ac:spMkLst>
            <pc:docMk/>
            <pc:sldMk cId="630537503" sldId="309"/>
            <ac:spMk id="2" creationId="{E86C9DCD-3F88-459D-A861-AF7C3591B354}"/>
          </ac:spMkLst>
        </pc:spChg>
        <pc:spChg chg="mod">
          <ac:chgData name="Mohit Goel" userId="d0f5aa662146438e" providerId="LiveId" clId="{D054DE34-8483-4375-AEC9-B4701106AD81}" dt="2022-03-20T22:01:45.672" v="1422" actId="113"/>
          <ac:spMkLst>
            <pc:docMk/>
            <pc:sldMk cId="630537503" sldId="309"/>
            <ac:spMk id="3" creationId="{571C8983-C7F9-4E9B-9D4A-700A9F877B2C}"/>
          </ac:spMkLst>
        </pc:spChg>
      </pc:sldChg>
      <pc:sldChg chg="modSp modTransition">
        <pc:chgData name="Mohit Goel" userId="d0f5aa662146438e" providerId="LiveId" clId="{D054DE34-8483-4375-AEC9-B4701106AD81}" dt="2022-03-16T00:25:24.981" v="762"/>
        <pc:sldMkLst>
          <pc:docMk/>
          <pc:sldMk cId="1602686157" sldId="310"/>
        </pc:sldMkLst>
        <pc:spChg chg="mod">
          <ac:chgData name="Mohit Goel" userId="d0f5aa662146438e" providerId="LiveId" clId="{D054DE34-8483-4375-AEC9-B4701106AD81}" dt="2022-03-16T00:25:24.981" v="762"/>
          <ac:spMkLst>
            <pc:docMk/>
            <pc:sldMk cId="1602686157" sldId="310"/>
            <ac:spMk id="2" creationId="{E86C9DCD-3F88-459D-A861-AF7C3591B354}"/>
          </ac:spMkLst>
        </pc:spChg>
        <pc:spChg chg="mod">
          <ac:chgData name="Mohit Goel" userId="d0f5aa662146438e" providerId="LiveId" clId="{D054DE34-8483-4375-AEC9-B4701106AD81}" dt="2022-03-15T23:47:10.984" v="557"/>
          <ac:spMkLst>
            <pc:docMk/>
            <pc:sldMk cId="1602686157" sldId="310"/>
            <ac:spMk id="3" creationId="{571C8983-C7F9-4E9B-9D4A-700A9F877B2C}"/>
          </ac:spMkLst>
        </pc:spChg>
      </pc:sldChg>
      <pc:sldChg chg="modSp mod modTransition modAnim">
        <pc:chgData name="Mohit Goel" userId="d0f5aa662146438e" providerId="LiveId" clId="{D054DE34-8483-4375-AEC9-B4701106AD81}" dt="2022-03-20T22:04:02.506" v="1423" actId="113"/>
        <pc:sldMkLst>
          <pc:docMk/>
          <pc:sldMk cId="3188401702" sldId="311"/>
        </pc:sldMkLst>
        <pc:spChg chg="mod">
          <ac:chgData name="Mohit Goel" userId="d0f5aa662146438e" providerId="LiveId" clId="{D054DE34-8483-4375-AEC9-B4701106AD81}" dt="2022-03-16T00:25:24.981" v="762"/>
          <ac:spMkLst>
            <pc:docMk/>
            <pc:sldMk cId="3188401702" sldId="311"/>
            <ac:spMk id="2" creationId="{E86C9DCD-3F88-459D-A861-AF7C3591B354}"/>
          </ac:spMkLst>
        </pc:spChg>
        <pc:spChg chg="mod">
          <ac:chgData name="Mohit Goel" userId="d0f5aa662146438e" providerId="LiveId" clId="{D054DE34-8483-4375-AEC9-B4701106AD81}" dt="2022-03-20T22:04:02.506" v="1423" actId="113"/>
          <ac:spMkLst>
            <pc:docMk/>
            <pc:sldMk cId="3188401702" sldId="311"/>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3424325839" sldId="312"/>
        </pc:sldMkLst>
        <pc:spChg chg="mod">
          <ac:chgData name="Mohit Goel" userId="d0f5aa662146438e" providerId="LiveId" clId="{D054DE34-8483-4375-AEC9-B4701106AD81}" dt="2022-03-16T00:25:24.981" v="762"/>
          <ac:spMkLst>
            <pc:docMk/>
            <pc:sldMk cId="3424325839" sldId="312"/>
            <ac:spMk id="2" creationId="{E86C9DCD-3F88-459D-A861-AF7C3591B354}"/>
          </ac:spMkLst>
        </pc:spChg>
        <pc:spChg chg="mod">
          <ac:chgData name="Mohit Goel" userId="d0f5aa662146438e" providerId="LiveId" clId="{D054DE34-8483-4375-AEC9-B4701106AD81}" dt="2022-03-15T23:49:11.413" v="584"/>
          <ac:spMkLst>
            <pc:docMk/>
            <pc:sldMk cId="3424325839" sldId="312"/>
            <ac:spMk id="3" creationId="{571C8983-C7F9-4E9B-9D4A-700A9F877B2C}"/>
          </ac:spMkLst>
        </pc:spChg>
      </pc:sldChg>
      <pc:sldChg chg="modSp mod modTransition modAnim">
        <pc:chgData name="Mohit Goel" userId="d0f5aa662146438e" providerId="LiveId" clId="{D054DE34-8483-4375-AEC9-B4701106AD81}" dt="2022-03-16T00:25:24.981" v="762"/>
        <pc:sldMkLst>
          <pc:docMk/>
          <pc:sldMk cId="2046196794" sldId="313"/>
        </pc:sldMkLst>
        <pc:spChg chg="mod">
          <ac:chgData name="Mohit Goel" userId="d0f5aa662146438e" providerId="LiveId" clId="{D054DE34-8483-4375-AEC9-B4701106AD81}" dt="2022-03-16T00:25:24.981" v="762"/>
          <ac:spMkLst>
            <pc:docMk/>
            <pc:sldMk cId="2046196794" sldId="313"/>
            <ac:spMk id="2" creationId="{E86C9DCD-3F88-459D-A861-AF7C3591B354}"/>
          </ac:spMkLst>
        </pc:spChg>
        <pc:spChg chg="mod">
          <ac:chgData name="Mohit Goel" userId="d0f5aa662146438e" providerId="LiveId" clId="{D054DE34-8483-4375-AEC9-B4701106AD81}" dt="2022-03-16T00:25:24.981" v="762"/>
          <ac:spMkLst>
            <pc:docMk/>
            <pc:sldMk cId="2046196794" sldId="313"/>
            <ac:spMk id="3" creationId="{571C8983-C7F9-4E9B-9D4A-700A9F877B2C}"/>
          </ac:spMkLst>
        </pc:spChg>
      </pc:sldChg>
      <pc:sldChg chg="modSp modTransition">
        <pc:chgData name="Mohit Goel" userId="d0f5aa662146438e" providerId="LiveId" clId="{D054DE34-8483-4375-AEC9-B4701106AD81}" dt="2022-03-16T00:25:24.981" v="762"/>
        <pc:sldMkLst>
          <pc:docMk/>
          <pc:sldMk cId="3720532096" sldId="314"/>
        </pc:sldMkLst>
        <pc:spChg chg="mod">
          <ac:chgData name="Mohit Goel" userId="d0f5aa662146438e" providerId="LiveId" clId="{D054DE34-8483-4375-AEC9-B4701106AD81}" dt="2022-03-16T00:25:24.981" v="762"/>
          <ac:spMkLst>
            <pc:docMk/>
            <pc:sldMk cId="3720532096" sldId="314"/>
            <ac:spMk id="2" creationId="{E86C9DCD-3F88-459D-A861-AF7C3591B354}"/>
          </ac:spMkLst>
        </pc:spChg>
        <pc:spChg chg="mod">
          <ac:chgData name="Mohit Goel" userId="d0f5aa662146438e" providerId="LiveId" clId="{D054DE34-8483-4375-AEC9-B4701106AD81}" dt="2022-03-15T23:51:14.610" v="626"/>
          <ac:spMkLst>
            <pc:docMk/>
            <pc:sldMk cId="3720532096" sldId="314"/>
            <ac:spMk id="3" creationId="{571C8983-C7F9-4E9B-9D4A-700A9F877B2C}"/>
          </ac:spMkLst>
        </pc:spChg>
      </pc:sldChg>
      <pc:sldChg chg="modSp mod modTransition">
        <pc:chgData name="Mohit Goel" userId="d0f5aa662146438e" providerId="LiveId" clId="{D054DE34-8483-4375-AEC9-B4701106AD81}" dt="2022-03-16T00:25:24.981" v="762"/>
        <pc:sldMkLst>
          <pc:docMk/>
          <pc:sldMk cId="1553941305" sldId="315"/>
        </pc:sldMkLst>
        <pc:spChg chg="mod">
          <ac:chgData name="Mohit Goel" userId="d0f5aa662146438e" providerId="LiveId" clId="{D054DE34-8483-4375-AEC9-B4701106AD81}" dt="2022-03-16T00:25:24.981" v="762"/>
          <ac:spMkLst>
            <pc:docMk/>
            <pc:sldMk cId="1553941305" sldId="315"/>
            <ac:spMk id="2" creationId="{E86C9DCD-3F88-459D-A861-AF7C3591B354}"/>
          </ac:spMkLst>
        </pc:spChg>
        <pc:spChg chg="mod">
          <ac:chgData name="Mohit Goel" userId="d0f5aa662146438e" providerId="LiveId" clId="{D054DE34-8483-4375-AEC9-B4701106AD81}" dt="2022-03-15T23:51:55.342" v="629" actId="27636"/>
          <ac:spMkLst>
            <pc:docMk/>
            <pc:sldMk cId="1553941305" sldId="315"/>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4161827268" sldId="316"/>
        </pc:sldMkLst>
        <pc:spChg chg="mod">
          <ac:chgData name="Mohit Goel" userId="d0f5aa662146438e" providerId="LiveId" clId="{D054DE34-8483-4375-AEC9-B4701106AD81}" dt="2022-03-16T00:25:24.981" v="762"/>
          <ac:spMkLst>
            <pc:docMk/>
            <pc:sldMk cId="4161827268" sldId="316"/>
            <ac:spMk id="2" creationId="{E86C9DCD-3F88-459D-A861-AF7C3591B354}"/>
          </ac:spMkLst>
        </pc:spChg>
        <pc:spChg chg="mod">
          <ac:chgData name="Mohit Goel" userId="d0f5aa662146438e" providerId="LiveId" clId="{D054DE34-8483-4375-AEC9-B4701106AD81}" dt="2022-03-15T23:52:50.685" v="630"/>
          <ac:spMkLst>
            <pc:docMk/>
            <pc:sldMk cId="4161827268" sldId="316"/>
            <ac:spMk id="3" creationId="{571C8983-C7F9-4E9B-9D4A-700A9F877B2C}"/>
          </ac:spMkLst>
        </pc:spChg>
      </pc:sldChg>
      <pc:sldChg chg="modSp mod modTransition modAnim">
        <pc:chgData name="Mohit Goel" userId="d0f5aa662146438e" providerId="LiveId" clId="{D054DE34-8483-4375-AEC9-B4701106AD81}" dt="2022-03-20T22:09:19.336" v="1425" actId="20577"/>
        <pc:sldMkLst>
          <pc:docMk/>
          <pc:sldMk cId="3635759695" sldId="317"/>
        </pc:sldMkLst>
        <pc:spChg chg="mod">
          <ac:chgData name="Mohit Goel" userId="d0f5aa662146438e" providerId="LiveId" clId="{D054DE34-8483-4375-AEC9-B4701106AD81}" dt="2022-03-16T00:25:24.981" v="762"/>
          <ac:spMkLst>
            <pc:docMk/>
            <pc:sldMk cId="3635759695" sldId="317"/>
            <ac:spMk id="2" creationId="{E86C9DCD-3F88-459D-A861-AF7C3591B354}"/>
          </ac:spMkLst>
        </pc:spChg>
        <pc:spChg chg="mod">
          <ac:chgData name="Mohit Goel" userId="d0f5aa662146438e" providerId="LiveId" clId="{D054DE34-8483-4375-AEC9-B4701106AD81}" dt="2022-03-20T22:09:19.336" v="1425" actId="20577"/>
          <ac:spMkLst>
            <pc:docMk/>
            <pc:sldMk cId="3635759695" sldId="317"/>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1997921138" sldId="318"/>
        </pc:sldMkLst>
        <pc:spChg chg="mod">
          <ac:chgData name="Mohit Goel" userId="d0f5aa662146438e" providerId="LiveId" clId="{D054DE34-8483-4375-AEC9-B4701106AD81}" dt="2022-03-16T00:25:24.981" v="762"/>
          <ac:spMkLst>
            <pc:docMk/>
            <pc:sldMk cId="1997921138" sldId="318"/>
            <ac:spMk id="2" creationId="{E86C9DCD-3F88-459D-A861-AF7C3591B354}"/>
          </ac:spMkLst>
        </pc:spChg>
        <pc:spChg chg="mod">
          <ac:chgData name="Mohit Goel" userId="d0f5aa662146438e" providerId="LiveId" clId="{D054DE34-8483-4375-AEC9-B4701106AD81}" dt="2022-03-15T23:55:53.577" v="658" actId="20577"/>
          <ac:spMkLst>
            <pc:docMk/>
            <pc:sldMk cId="1997921138" sldId="318"/>
            <ac:spMk id="3" creationId="{571C8983-C7F9-4E9B-9D4A-700A9F877B2C}"/>
          </ac:spMkLst>
        </pc:spChg>
      </pc:sldChg>
      <pc:sldChg chg="modSp modTransition">
        <pc:chgData name="Mohit Goel" userId="d0f5aa662146438e" providerId="LiveId" clId="{D054DE34-8483-4375-AEC9-B4701106AD81}" dt="2022-03-16T00:25:24.981" v="762"/>
        <pc:sldMkLst>
          <pc:docMk/>
          <pc:sldMk cId="2031213362" sldId="319"/>
        </pc:sldMkLst>
        <pc:spChg chg="mod">
          <ac:chgData name="Mohit Goel" userId="d0f5aa662146438e" providerId="LiveId" clId="{D054DE34-8483-4375-AEC9-B4701106AD81}" dt="2022-03-16T00:25:24.981" v="762"/>
          <ac:spMkLst>
            <pc:docMk/>
            <pc:sldMk cId="2031213362" sldId="319"/>
            <ac:spMk id="2" creationId="{E86C9DCD-3F88-459D-A861-AF7C3591B354}"/>
          </ac:spMkLst>
        </pc:spChg>
        <pc:spChg chg="mod">
          <ac:chgData name="Mohit Goel" userId="d0f5aa662146438e" providerId="LiveId" clId="{D054DE34-8483-4375-AEC9-B4701106AD81}" dt="2022-03-15T23:56:26.967" v="660" actId="255"/>
          <ac:spMkLst>
            <pc:docMk/>
            <pc:sldMk cId="2031213362" sldId="319"/>
            <ac:spMk id="3" creationId="{571C8983-C7F9-4E9B-9D4A-700A9F877B2C}"/>
          </ac:spMkLst>
        </pc:spChg>
      </pc:sldChg>
      <pc:sldChg chg="modSp modTransition modAnim">
        <pc:chgData name="Mohit Goel" userId="d0f5aa662146438e" providerId="LiveId" clId="{D054DE34-8483-4375-AEC9-B4701106AD81}" dt="2022-03-20T22:11:20.792" v="1430" actId="6549"/>
        <pc:sldMkLst>
          <pc:docMk/>
          <pc:sldMk cId="3120302553" sldId="320"/>
        </pc:sldMkLst>
        <pc:spChg chg="mod">
          <ac:chgData name="Mohit Goel" userId="d0f5aa662146438e" providerId="LiveId" clId="{D054DE34-8483-4375-AEC9-B4701106AD81}" dt="2022-03-16T00:25:24.981" v="762"/>
          <ac:spMkLst>
            <pc:docMk/>
            <pc:sldMk cId="3120302553" sldId="320"/>
            <ac:spMk id="2" creationId="{E86C9DCD-3F88-459D-A861-AF7C3591B354}"/>
          </ac:spMkLst>
        </pc:spChg>
        <pc:spChg chg="mod">
          <ac:chgData name="Mohit Goel" userId="d0f5aa662146438e" providerId="LiveId" clId="{D054DE34-8483-4375-AEC9-B4701106AD81}" dt="2022-03-20T22:11:20.792" v="1430" actId="6549"/>
          <ac:spMkLst>
            <pc:docMk/>
            <pc:sldMk cId="3120302553" sldId="320"/>
            <ac:spMk id="3" creationId="{571C8983-C7F9-4E9B-9D4A-700A9F877B2C}"/>
          </ac:spMkLst>
        </pc:spChg>
      </pc:sldChg>
      <pc:sldChg chg="modSp modTransition">
        <pc:chgData name="Mohit Goel" userId="d0f5aa662146438e" providerId="LiveId" clId="{D054DE34-8483-4375-AEC9-B4701106AD81}" dt="2022-03-16T00:25:24.981" v="762"/>
        <pc:sldMkLst>
          <pc:docMk/>
          <pc:sldMk cId="1272120557" sldId="321"/>
        </pc:sldMkLst>
        <pc:spChg chg="mod">
          <ac:chgData name="Mohit Goel" userId="d0f5aa662146438e" providerId="LiveId" clId="{D054DE34-8483-4375-AEC9-B4701106AD81}" dt="2022-03-16T00:25:24.981" v="762"/>
          <ac:spMkLst>
            <pc:docMk/>
            <pc:sldMk cId="1272120557" sldId="321"/>
            <ac:spMk id="2" creationId="{E86C9DCD-3F88-459D-A861-AF7C3591B354}"/>
          </ac:spMkLst>
        </pc:spChg>
        <pc:spChg chg="mod">
          <ac:chgData name="Mohit Goel" userId="d0f5aa662146438e" providerId="LiveId" clId="{D054DE34-8483-4375-AEC9-B4701106AD81}" dt="2022-03-15T23:58:07.125" v="685" actId="255"/>
          <ac:spMkLst>
            <pc:docMk/>
            <pc:sldMk cId="1272120557" sldId="321"/>
            <ac:spMk id="3" creationId="{571C8983-C7F9-4E9B-9D4A-700A9F877B2C}"/>
          </ac:spMkLst>
        </pc:spChg>
      </pc:sldChg>
      <pc:sldChg chg="modSp modTransition modAnim">
        <pc:chgData name="Mohit Goel" userId="d0f5aa662146438e" providerId="LiveId" clId="{D054DE34-8483-4375-AEC9-B4701106AD81}" dt="2022-03-16T00:25:24.981" v="762"/>
        <pc:sldMkLst>
          <pc:docMk/>
          <pc:sldMk cId="377438541" sldId="322"/>
        </pc:sldMkLst>
        <pc:spChg chg="mod">
          <ac:chgData name="Mohit Goel" userId="d0f5aa662146438e" providerId="LiveId" clId="{D054DE34-8483-4375-AEC9-B4701106AD81}" dt="2022-03-16T00:25:24.981" v="762"/>
          <ac:spMkLst>
            <pc:docMk/>
            <pc:sldMk cId="377438541" sldId="322"/>
            <ac:spMk id="2" creationId="{E86C9DCD-3F88-459D-A861-AF7C3591B354}"/>
          </ac:spMkLst>
        </pc:spChg>
        <pc:spChg chg="mod">
          <ac:chgData name="Mohit Goel" userId="d0f5aa662146438e" providerId="LiveId" clId="{D054DE34-8483-4375-AEC9-B4701106AD81}" dt="2022-03-15T23:59:02.183" v="697" actId="113"/>
          <ac:spMkLst>
            <pc:docMk/>
            <pc:sldMk cId="377438541" sldId="322"/>
            <ac:spMk id="3" creationId="{571C8983-C7F9-4E9B-9D4A-700A9F877B2C}"/>
          </ac:spMkLst>
        </pc:spChg>
      </pc:sldChg>
      <pc:sldChg chg="modSp modTransition">
        <pc:chgData name="Mohit Goel" userId="d0f5aa662146438e" providerId="LiveId" clId="{D054DE34-8483-4375-AEC9-B4701106AD81}" dt="2022-03-20T22:18:56.173" v="1437"/>
        <pc:sldMkLst>
          <pc:docMk/>
          <pc:sldMk cId="4024472451" sldId="323"/>
        </pc:sldMkLst>
        <pc:spChg chg="mod">
          <ac:chgData name="Mohit Goel" userId="d0f5aa662146438e" providerId="LiveId" clId="{D054DE34-8483-4375-AEC9-B4701106AD81}" dt="2022-03-16T00:25:24.981" v="762"/>
          <ac:spMkLst>
            <pc:docMk/>
            <pc:sldMk cId="4024472451" sldId="323"/>
            <ac:spMk id="2" creationId="{E86C9DCD-3F88-459D-A861-AF7C3591B354}"/>
          </ac:spMkLst>
        </pc:spChg>
        <pc:spChg chg="mod">
          <ac:chgData name="Mohit Goel" userId="d0f5aa662146438e" providerId="LiveId" clId="{D054DE34-8483-4375-AEC9-B4701106AD81}" dt="2022-03-20T22:18:56.173" v="1437"/>
          <ac:spMkLst>
            <pc:docMk/>
            <pc:sldMk cId="4024472451" sldId="323"/>
            <ac:spMk id="3" creationId="{571C8983-C7F9-4E9B-9D4A-700A9F877B2C}"/>
          </ac:spMkLst>
        </pc:spChg>
      </pc:sldChg>
      <pc:sldChg chg="modSp modTransition modAnim">
        <pc:chgData name="Mohit Goel" userId="d0f5aa662146438e" providerId="LiveId" clId="{D054DE34-8483-4375-AEC9-B4701106AD81}" dt="2022-03-20T22:19:10.170" v="1438" actId="255"/>
        <pc:sldMkLst>
          <pc:docMk/>
          <pc:sldMk cId="280345788" sldId="324"/>
        </pc:sldMkLst>
        <pc:spChg chg="mod">
          <ac:chgData name="Mohit Goel" userId="d0f5aa662146438e" providerId="LiveId" clId="{D054DE34-8483-4375-AEC9-B4701106AD81}" dt="2022-03-16T00:25:24.981" v="762"/>
          <ac:spMkLst>
            <pc:docMk/>
            <pc:sldMk cId="280345788" sldId="324"/>
            <ac:spMk id="2" creationId="{E86C9DCD-3F88-459D-A861-AF7C3591B354}"/>
          </ac:spMkLst>
        </pc:spChg>
        <pc:spChg chg="mod">
          <ac:chgData name="Mohit Goel" userId="d0f5aa662146438e" providerId="LiveId" clId="{D054DE34-8483-4375-AEC9-B4701106AD81}" dt="2022-03-20T22:19:10.170" v="1438" actId="255"/>
          <ac:spMkLst>
            <pc:docMk/>
            <pc:sldMk cId="280345788" sldId="324"/>
            <ac:spMk id="3" creationId="{571C8983-C7F9-4E9B-9D4A-700A9F877B2C}"/>
          </ac:spMkLst>
        </pc:spChg>
      </pc:sldChg>
      <pc:sldChg chg="modSp mod modTransition">
        <pc:chgData name="Mohit Goel" userId="d0f5aa662146438e" providerId="LiveId" clId="{D054DE34-8483-4375-AEC9-B4701106AD81}" dt="2022-03-16T00:25:24.981" v="762"/>
        <pc:sldMkLst>
          <pc:docMk/>
          <pc:sldMk cId="3792212520" sldId="325"/>
        </pc:sldMkLst>
        <pc:spChg chg="mod">
          <ac:chgData name="Mohit Goel" userId="d0f5aa662146438e" providerId="LiveId" clId="{D054DE34-8483-4375-AEC9-B4701106AD81}" dt="2022-03-16T00:25:24.981" v="762"/>
          <ac:spMkLst>
            <pc:docMk/>
            <pc:sldMk cId="3792212520" sldId="325"/>
            <ac:spMk id="2" creationId="{E86C9DCD-3F88-459D-A861-AF7C3591B354}"/>
          </ac:spMkLst>
        </pc:spChg>
        <pc:spChg chg="mod">
          <ac:chgData name="Mohit Goel" userId="d0f5aa662146438e" providerId="LiveId" clId="{D054DE34-8483-4375-AEC9-B4701106AD81}" dt="2022-03-16T00:25:24.981" v="762"/>
          <ac:spMkLst>
            <pc:docMk/>
            <pc:sldMk cId="3792212520" sldId="325"/>
            <ac:spMk id="3" creationId="{571C8983-C7F9-4E9B-9D4A-700A9F877B2C}"/>
          </ac:spMkLst>
        </pc:spChg>
      </pc:sldChg>
      <pc:sldChg chg="addSp delSp modSp new mod ord modClrScheme modAnim chgLayout">
        <pc:chgData name="Mohit Goel" userId="d0f5aa662146438e" providerId="LiveId" clId="{D054DE34-8483-4375-AEC9-B4701106AD81}" dt="2022-03-20T22:20:52.657" v="1473" actId="1035"/>
        <pc:sldMkLst>
          <pc:docMk/>
          <pc:sldMk cId="3157341373" sldId="326"/>
        </pc:sldMkLst>
        <pc:spChg chg="del">
          <ac:chgData name="Mohit Goel" userId="d0f5aa662146438e" providerId="LiveId" clId="{D054DE34-8483-4375-AEC9-B4701106AD81}" dt="2022-03-16T00:21:33.747" v="733" actId="26606"/>
          <ac:spMkLst>
            <pc:docMk/>
            <pc:sldMk cId="3157341373" sldId="326"/>
            <ac:spMk id="2" creationId="{B51EF22A-8BAA-4F96-845E-28BDEA36577E}"/>
          </ac:spMkLst>
        </pc:spChg>
        <pc:spChg chg="del">
          <ac:chgData name="Mohit Goel" userId="d0f5aa662146438e" providerId="LiveId" clId="{D054DE34-8483-4375-AEC9-B4701106AD81}" dt="2022-03-16T00:21:28.088" v="729" actId="931"/>
          <ac:spMkLst>
            <pc:docMk/>
            <pc:sldMk cId="3157341373" sldId="326"/>
            <ac:spMk id="3" creationId="{038BAD14-674A-4890-BB37-A47795146664}"/>
          </ac:spMkLst>
        </pc:spChg>
        <pc:spChg chg="add del mod">
          <ac:chgData name="Mohit Goel" userId="d0f5aa662146438e" providerId="LiveId" clId="{D054DE34-8483-4375-AEC9-B4701106AD81}" dt="2022-03-16T00:21:41.162" v="734" actId="478"/>
          <ac:spMkLst>
            <pc:docMk/>
            <pc:sldMk cId="3157341373" sldId="326"/>
            <ac:spMk id="6" creationId="{50158255-4861-4C82-BD5F-F094B4EEFC83}"/>
          </ac:spMkLst>
        </pc:spChg>
        <pc:spChg chg="add del mod">
          <ac:chgData name="Mohit Goel" userId="d0f5aa662146438e" providerId="LiveId" clId="{D054DE34-8483-4375-AEC9-B4701106AD81}" dt="2022-03-16T00:23:48.995" v="735" actId="700"/>
          <ac:spMkLst>
            <pc:docMk/>
            <pc:sldMk cId="3157341373" sldId="326"/>
            <ac:spMk id="8" creationId="{9AD2C01C-E77C-4758-8CAF-D1C646FF8D3E}"/>
          </ac:spMkLst>
        </pc:spChg>
        <pc:spChg chg="add del">
          <ac:chgData name="Mohit Goel" userId="d0f5aa662146438e" providerId="LiveId" clId="{D054DE34-8483-4375-AEC9-B4701106AD81}" dt="2022-03-16T00:23:48.995" v="735" actId="700"/>
          <ac:spMkLst>
            <pc:docMk/>
            <pc:sldMk cId="3157341373" sldId="326"/>
            <ac:spMk id="11" creationId="{ABB10C85-FB69-76C1-E4D9-02F5C78835DD}"/>
          </ac:spMkLst>
        </pc:spChg>
        <pc:spChg chg="add mod">
          <ac:chgData name="Mohit Goel" userId="d0f5aa662146438e" providerId="LiveId" clId="{D054DE34-8483-4375-AEC9-B4701106AD81}" dt="2022-03-20T22:20:52.657" v="1473" actId="1035"/>
          <ac:spMkLst>
            <pc:docMk/>
            <pc:sldMk cId="3157341373" sldId="326"/>
            <ac:spMk id="14" creationId="{62159ECB-FC5C-467C-937D-8FF9755DB4DC}"/>
          </ac:spMkLst>
        </pc:spChg>
        <pc:picChg chg="add del mod">
          <ac:chgData name="Mohit Goel" userId="d0f5aa662146438e" providerId="LiveId" clId="{D054DE34-8483-4375-AEC9-B4701106AD81}" dt="2022-03-16T00:21:41.162" v="734" actId="478"/>
          <ac:picMkLst>
            <pc:docMk/>
            <pc:sldMk cId="3157341373" sldId="326"/>
            <ac:picMk id="5" creationId="{1B4BDF92-7770-4243-A488-E34E08AE9A08}"/>
          </ac:picMkLst>
        </pc:picChg>
        <pc:picChg chg="add mod ord">
          <ac:chgData name="Mohit Goel" userId="d0f5aa662146438e" providerId="LiveId" clId="{D054DE34-8483-4375-AEC9-B4701106AD81}" dt="2022-03-20T22:20:40.441" v="1441" actId="1076"/>
          <ac:picMkLst>
            <pc:docMk/>
            <pc:sldMk cId="3157341373" sldId="326"/>
            <ac:picMk id="10" creationId="{19191BB5-7DA2-452B-929F-6FC10A04BDA0}"/>
          </ac:picMkLst>
        </pc:picChg>
        <pc:picChg chg="add mod">
          <ac:chgData name="Mohit Goel" userId="d0f5aa662146438e" providerId="LiveId" clId="{D054DE34-8483-4375-AEC9-B4701106AD81}" dt="2022-03-16T00:35:02.908" v="930"/>
          <ac:picMkLst>
            <pc:docMk/>
            <pc:sldMk cId="3157341373" sldId="326"/>
            <ac:picMk id="13" creationId="{7B372C78-9C55-48F3-9B3F-F83F8EB0BD07}"/>
          </ac:picMkLst>
        </pc:picChg>
      </pc:sldChg>
    </pc:docChg>
  </pc:docChgLst>
  <pc:docChgLst>
    <pc:chgData name="Mohit Goel" userId="d0f5aa662146438e" providerId="LiveId" clId="{64F49725-79AD-43FE-A6EC-5EE1FDEF94C8}"/>
    <pc:docChg chg="undo custSel addSld delSld modSld sldOrd">
      <pc:chgData name="Mohit Goel" userId="d0f5aa662146438e" providerId="LiveId" clId="{64F49725-79AD-43FE-A6EC-5EE1FDEF94C8}" dt="2021-12-13T19:46:20.003" v="18229" actId="1076"/>
      <pc:docMkLst>
        <pc:docMk/>
      </pc:docMkLst>
      <pc:sldChg chg="delSp modSp mod">
        <pc:chgData name="Mohit Goel" userId="d0f5aa662146438e" providerId="LiveId" clId="{64F49725-79AD-43FE-A6EC-5EE1FDEF94C8}" dt="2021-11-27T21:49:08.865" v="55" actId="122"/>
        <pc:sldMkLst>
          <pc:docMk/>
          <pc:sldMk cId="1487700712" sldId="256"/>
        </pc:sldMkLst>
        <pc:spChg chg="mod">
          <ac:chgData name="Mohit Goel" userId="d0f5aa662146438e" providerId="LiveId" clId="{64F49725-79AD-43FE-A6EC-5EE1FDEF94C8}" dt="2021-11-27T21:49:08.865" v="55" actId="122"/>
          <ac:spMkLst>
            <pc:docMk/>
            <pc:sldMk cId="1487700712" sldId="256"/>
            <ac:spMk id="2" creationId="{C02C5318-1A1E-49D0-B2E2-A4B0FA9E8A40}"/>
          </ac:spMkLst>
        </pc:spChg>
        <pc:spChg chg="del mod">
          <ac:chgData name="Mohit Goel" userId="d0f5aa662146438e" providerId="LiveId" clId="{64F49725-79AD-43FE-A6EC-5EE1FDEF94C8}" dt="2021-11-27T21:48:56.129" v="52" actId="478"/>
          <ac:spMkLst>
            <pc:docMk/>
            <pc:sldMk cId="1487700712" sldId="256"/>
            <ac:spMk id="3" creationId="{48B6CF59-4E5B-494D-A2F7-97ADD01E6497}"/>
          </ac:spMkLst>
        </pc:spChg>
      </pc:sldChg>
      <pc:sldChg chg="addSp delSp modSp del mod ord">
        <pc:chgData name="Mohit Goel" userId="d0f5aa662146438e" providerId="LiveId" clId="{64F49725-79AD-43FE-A6EC-5EE1FDEF94C8}" dt="2021-11-29T18:14:03.906" v="93" actId="47"/>
        <pc:sldMkLst>
          <pc:docMk/>
          <pc:sldMk cId="497607547" sldId="258"/>
        </pc:sldMkLst>
        <pc:spChg chg="add del mod">
          <ac:chgData name="Mohit Goel" userId="d0f5aa662146438e" providerId="LiveId" clId="{64F49725-79AD-43FE-A6EC-5EE1FDEF94C8}" dt="2021-11-29T18:11:32.591" v="73" actId="478"/>
          <ac:spMkLst>
            <pc:docMk/>
            <pc:sldMk cId="497607547" sldId="258"/>
            <ac:spMk id="4" creationId="{2E21C3B0-7E46-47A4-BACA-652853AB4CF0}"/>
          </ac:spMkLst>
        </pc:spChg>
        <pc:spChg chg="add del mod">
          <ac:chgData name="Mohit Goel" userId="d0f5aa662146438e" providerId="LiveId" clId="{64F49725-79AD-43FE-A6EC-5EE1FDEF94C8}" dt="2021-11-29T18:10:35.123" v="64" actId="478"/>
          <ac:spMkLst>
            <pc:docMk/>
            <pc:sldMk cId="497607547" sldId="258"/>
            <ac:spMk id="6" creationId="{676AA9FA-8BA6-4A35-8AC2-4A63417EBA63}"/>
          </ac:spMkLst>
        </pc:spChg>
        <pc:picChg chg="del">
          <ac:chgData name="Mohit Goel" userId="d0f5aa662146438e" providerId="LiveId" clId="{64F49725-79AD-43FE-A6EC-5EE1FDEF94C8}" dt="2021-11-29T18:10:28.857" v="62" actId="478"/>
          <ac:picMkLst>
            <pc:docMk/>
            <pc:sldMk cId="497607547" sldId="258"/>
            <ac:picMk id="11" creationId="{47D9BE16-119C-43B2-9AE6-18C4A150C0EF}"/>
          </ac:picMkLst>
        </pc:picChg>
        <pc:picChg chg="del">
          <ac:chgData name="Mohit Goel" userId="d0f5aa662146438e" providerId="LiveId" clId="{64F49725-79AD-43FE-A6EC-5EE1FDEF94C8}" dt="2021-11-29T18:10:31.274" v="63" actId="478"/>
          <ac:picMkLst>
            <pc:docMk/>
            <pc:sldMk cId="497607547" sldId="258"/>
            <ac:picMk id="18" creationId="{BFEA8EC1-23A4-4843-A9C3-AE771D73392A}"/>
          </ac:picMkLst>
        </pc:picChg>
      </pc:sldChg>
      <pc:sldChg chg="del">
        <pc:chgData name="Mohit Goel" userId="d0f5aa662146438e" providerId="LiveId" clId="{64F49725-79AD-43FE-A6EC-5EE1FDEF94C8}" dt="2021-12-13T19:40:16.616" v="18140" actId="47"/>
        <pc:sldMkLst>
          <pc:docMk/>
          <pc:sldMk cId="4209322005" sldId="259"/>
        </pc:sldMkLst>
      </pc:sldChg>
      <pc:sldChg chg="addSp modSp mod ord">
        <pc:chgData name="Mohit Goel" userId="d0f5aa662146438e" providerId="LiveId" clId="{64F49725-79AD-43FE-A6EC-5EE1FDEF94C8}" dt="2021-12-13T19:46:20.003" v="18229" actId="1076"/>
        <pc:sldMkLst>
          <pc:docMk/>
          <pc:sldMk cId="3501347425" sldId="260"/>
        </pc:sldMkLst>
        <pc:spChg chg="mod">
          <ac:chgData name="Mohit Goel" userId="d0f5aa662146438e" providerId="LiveId" clId="{64F49725-79AD-43FE-A6EC-5EE1FDEF94C8}" dt="2021-12-13T19:46:20.003" v="18229" actId="1076"/>
          <ac:spMkLst>
            <pc:docMk/>
            <pc:sldMk cId="3501347425" sldId="260"/>
            <ac:spMk id="2" creationId="{0F87E73C-2B1A-4602-BFBE-CFE1E55D9B38}"/>
          </ac:spMkLst>
        </pc:spChg>
        <pc:spChg chg="mod">
          <ac:chgData name="Mohit Goel" userId="d0f5aa662146438e" providerId="LiveId" clId="{64F49725-79AD-43FE-A6EC-5EE1FDEF94C8}" dt="2021-12-13T19:46:16.935" v="18228" actId="1076"/>
          <ac:spMkLst>
            <pc:docMk/>
            <pc:sldMk cId="3501347425" sldId="260"/>
            <ac:spMk id="3" creationId="{A9CB511D-EA45-4336-847C-1252667143B5}"/>
          </ac:spMkLst>
        </pc:spChg>
        <pc:spChg chg="add mod">
          <ac:chgData name="Mohit Goel" userId="d0f5aa662146438e" providerId="LiveId" clId="{64F49725-79AD-43FE-A6EC-5EE1FDEF94C8}" dt="2021-12-13T19:46:12.157" v="18226" actId="1076"/>
          <ac:spMkLst>
            <pc:docMk/>
            <pc:sldMk cId="3501347425" sldId="260"/>
            <ac:spMk id="4" creationId="{2DBAA571-67B7-4992-981C-55E2C0A2A77C}"/>
          </ac:spMkLst>
        </pc:spChg>
      </pc:sldChg>
      <pc:sldChg chg="del">
        <pc:chgData name="Mohit Goel" userId="d0f5aa662146438e" providerId="LiveId" clId="{64F49725-79AD-43FE-A6EC-5EE1FDEF94C8}" dt="2021-11-29T18:21:40.377" v="487" actId="47"/>
        <pc:sldMkLst>
          <pc:docMk/>
          <pc:sldMk cId="1703342593" sldId="261"/>
        </pc:sldMkLst>
      </pc:sldChg>
      <pc:sldChg chg="add del ord">
        <pc:chgData name="Mohit Goel" userId="d0f5aa662146438e" providerId="LiveId" clId="{64F49725-79AD-43FE-A6EC-5EE1FDEF94C8}" dt="2021-12-13T19:40:17.156" v="18141" actId="47"/>
        <pc:sldMkLst>
          <pc:docMk/>
          <pc:sldMk cId="730894868" sldId="262"/>
        </pc:sldMkLst>
      </pc:sldChg>
      <pc:sldChg chg="add del">
        <pc:chgData name="Mohit Goel" userId="d0f5aa662146438e" providerId="LiveId" clId="{64F49725-79AD-43FE-A6EC-5EE1FDEF94C8}" dt="2021-12-13T19:40:17.758" v="18142" actId="47"/>
        <pc:sldMkLst>
          <pc:docMk/>
          <pc:sldMk cId="1284307054" sldId="263"/>
        </pc:sldMkLst>
      </pc:sldChg>
      <pc:sldChg chg="modSp new mod ord modAnim">
        <pc:chgData name="Mohit Goel" userId="d0f5aa662146438e" providerId="LiveId" clId="{64F49725-79AD-43FE-A6EC-5EE1FDEF94C8}" dt="2021-11-29T20:03:10.872" v="2820"/>
        <pc:sldMkLst>
          <pc:docMk/>
          <pc:sldMk cId="4274358567" sldId="264"/>
        </pc:sldMkLst>
        <pc:spChg chg="mod">
          <ac:chgData name="Mohit Goel" userId="d0f5aa662146438e" providerId="LiveId" clId="{64F49725-79AD-43FE-A6EC-5EE1FDEF94C8}" dt="2021-11-29T18:16:07.176" v="339" actId="403"/>
          <ac:spMkLst>
            <pc:docMk/>
            <pc:sldMk cId="4274358567" sldId="264"/>
            <ac:spMk id="2" creationId="{E86C9DCD-3F88-459D-A861-AF7C3591B354}"/>
          </ac:spMkLst>
        </pc:spChg>
        <pc:spChg chg="mod">
          <ac:chgData name="Mohit Goel" userId="d0f5aa662146438e" providerId="LiveId" clId="{64F49725-79AD-43FE-A6EC-5EE1FDEF94C8}" dt="2021-11-29T18:24:22.839" v="733" actId="242"/>
          <ac:spMkLst>
            <pc:docMk/>
            <pc:sldMk cId="4274358567" sldId="264"/>
            <ac:spMk id="3" creationId="{571C8983-C7F9-4E9B-9D4A-700A9F877B2C}"/>
          </ac:spMkLst>
        </pc:spChg>
      </pc:sldChg>
      <pc:sldChg chg="modSp add mod modAnim">
        <pc:chgData name="Mohit Goel" userId="d0f5aa662146438e" providerId="LiveId" clId="{64F49725-79AD-43FE-A6EC-5EE1FDEF94C8}" dt="2021-11-29T20:03:16.122" v="2821"/>
        <pc:sldMkLst>
          <pc:docMk/>
          <pc:sldMk cId="2471619138" sldId="265"/>
        </pc:sldMkLst>
        <pc:spChg chg="mod">
          <ac:chgData name="Mohit Goel" userId="d0f5aa662146438e" providerId="LiveId" clId="{64F49725-79AD-43FE-A6EC-5EE1FDEF94C8}" dt="2021-11-29T18:24:37.320" v="735" actId="403"/>
          <ac:spMkLst>
            <pc:docMk/>
            <pc:sldMk cId="2471619138" sldId="265"/>
            <ac:spMk id="3" creationId="{571C8983-C7F9-4E9B-9D4A-700A9F877B2C}"/>
          </ac:spMkLst>
        </pc:spChg>
      </pc:sldChg>
      <pc:sldChg chg="modSp add mod modAnim">
        <pc:chgData name="Mohit Goel" userId="d0f5aa662146438e" providerId="LiveId" clId="{64F49725-79AD-43FE-A6EC-5EE1FDEF94C8}" dt="2021-11-29T20:03:42.494" v="2830"/>
        <pc:sldMkLst>
          <pc:docMk/>
          <pc:sldMk cId="3664047281" sldId="266"/>
        </pc:sldMkLst>
        <pc:spChg chg="mod">
          <ac:chgData name="Mohit Goel" userId="d0f5aa662146438e" providerId="LiveId" clId="{64F49725-79AD-43FE-A6EC-5EE1FDEF94C8}" dt="2021-11-29T18:25:34.923" v="752" actId="20577"/>
          <ac:spMkLst>
            <pc:docMk/>
            <pc:sldMk cId="3664047281" sldId="266"/>
            <ac:spMk id="2" creationId="{E86C9DCD-3F88-459D-A861-AF7C3591B354}"/>
          </ac:spMkLst>
        </pc:spChg>
        <pc:spChg chg="mod">
          <ac:chgData name="Mohit Goel" userId="d0f5aa662146438e" providerId="LiveId" clId="{64F49725-79AD-43FE-A6EC-5EE1FDEF94C8}" dt="2021-11-29T18:27:54.834" v="997" actId="20577"/>
          <ac:spMkLst>
            <pc:docMk/>
            <pc:sldMk cId="3664047281" sldId="266"/>
            <ac:spMk id="3" creationId="{571C8983-C7F9-4E9B-9D4A-700A9F877B2C}"/>
          </ac:spMkLst>
        </pc:spChg>
      </pc:sldChg>
      <pc:sldChg chg="modSp add mod modAnim">
        <pc:chgData name="Mohit Goel" userId="d0f5aa662146438e" providerId="LiveId" clId="{64F49725-79AD-43FE-A6EC-5EE1FDEF94C8}" dt="2021-12-05T19:58:51.151" v="8129"/>
        <pc:sldMkLst>
          <pc:docMk/>
          <pc:sldMk cId="2918659141" sldId="267"/>
        </pc:sldMkLst>
        <pc:spChg chg="mod">
          <ac:chgData name="Mohit Goel" userId="d0f5aa662146438e" providerId="LiveId" clId="{64F49725-79AD-43FE-A6EC-5EE1FDEF94C8}" dt="2021-12-05T19:58:41.541" v="8127"/>
          <ac:spMkLst>
            <pc:docMk/>
            <pc:sldMk cId="2918659141" sldId="267"/>
            <ac:spMk id="3" creationId="{571C8983-C7F9-4E9B-9D4A-700A9F877B2C}"/>
          </ac:spMkLst>
        </pc:spChg>
      </pc:sldChg>
      <pc:sldChg chg="modSp add mod modAnim">
        <pc:chgData name="Mohit Goel" userId="d0f5aa662146438e" providerId="LiveId" clId="{64F49725-79AD-43FE-A6EC-5EE1FDEF94C8}" dt="2021-11-29T20:03:52.059" v="2832"/>
        <pc:sldMkLst>
          <pc:docMk/>
          <pc:sldMk cId="3720977539" sldId="268"/>
        </pc:sldMkLst>
        <pc:spChg chg="mod">
          <ac:chgData name="Mohit Goel" userId="d0f5aa662146438e" providerId="LiveId" clId="{64F49725-79AD-43FE-A6EC-5EE1FDEF94C8}" dt="2021-11-29T19:25:40.643" v="1911" actId="20577"/>
          <ac:spMkLst>
            <pc:docMk/>
            <pc:sldMk cId="3720977539" sldId="268"/>
            <ac:spMk id="3" creationId="{571C8983-C7F9-4E9B-9D4A-700A9F877B2C}"/>
          </ac:spMkLst>
        </pc:spChg>
      </pc:sldChg>
      <pc:sldChg chg="modSp add mod modAnim">
        <pc:chgData name="Mohit Goel" userId="d0f5aa662146438e" providerId="LiveId" clId="{64F49725-79AD-43FE-A6EC-5EE1FDEF94C8}" dt="2021-11-29T20:03:58.236" v="2833"/>
        <pc:sldMkLst>
          <pc:docMk/>
          <pc:sldMk cId="4105603937" sldId="269"/>
        </pc:sldMkLst>
        <pc:spChg chg="mod">
          <ac:chgData name="Mohit Goel" userId="d0f5aa662146438e" providerId="LiveId" clId="{64F49725-79AD-43FE-A6EC-5EE1FDEF94C8}" dt="2021-11-29T19:29:47.411" v="2298" actId="20577"/>
          <ac:spMkLst>
            <pc:docMk/>
            <pc:sldMk cId="4105603937" sldId="269"/>
            <ac:spMk id="3" creationId="{571C8983-C7F9-4E9B-9D4A-700A9F877B2C}"/>
          </ac:spMkLst>
        </pc:spChg>
      </pc:sldChg>
      <pc:sldChg chg="addSp delSp modSp add mod modAnim">
        <pc:chgData name="Mohit Goel" userId="d0f5aa662146438e" providerId="LiveId" clId="{64F49725-79AD-43FE-A6EC-5EE1FDEF94C8}" dt="2021-11-29T20:04:04.440" v="2834"/>
        <pc:sldMkLst>
          <pc:docMk/>
          <pc:sldMk cId="2177823478" sldId="270"/>
        </pc:sldMkLst>
        <pc:spChg chg="mod">
          <ac:chgData name="Mohit Goel" userId="d0f5aa662146438e" providerId="LiveId" clId="{64F49725-79AD-43FE-A6EC-5EE1FDEF94C8}" dt="2021-11-29T19:30:41.100" v="2349" actId="20577"/>
          <ac:spMkLst>
            <pc:docMk/>
            <pc:sldMk cId="2177823478" sldId="270"/>
            <ac:spMk id="2" creationId="{E86C9DCD-3F88-459D-A861-AF7C3591B354}"/>
          </ac:spMkLst>
        </pc:spChg>
        <pc:spChg chg="add del mod">
          <ac:chgData name="Mohit Goel" userId="d0f5aa662146438e" providerId="LiveId" clId="{64F49725-79AD-43FE-A6EC-5EE1FDEF94C8}" dt="2021-11-29T19:43:30.153" v="2547" actId="20577"/>
          <ac:spMkLst>
            <pc:docMk/>
            <pc:sldMk cId="2177823478" sldId="270"/>
            <ac:spMk id="3" creationId="{571C8983-C7F9-4E9B-9D4A-700A9F877B2C}"/>
          </ac:spMkLst>
        </pc:spChg>
        <pc:spChg chg="add del mod">
          <ac:chgData name="Mohit Goel" userId="d0f5aa662146438e" providerId="LiveId" clId="{64F49725-79AD-43FE-A6EC-5EE1FDEF94C8}" dt="2021-11-29T19:34:27.725" v="2353"/>
          <ac:spMkLst>
            <pc:docMk/>
            <pc:sldMk cId="2177823478" sldId="270"/>
            <ac:spMk id="4" creationId="{E18365C1-78EC-40DE-B795-80A26FB46B13}"/>
          </ac:spMkLst>
        </pc:spChg>
      </pc:sldChg>
      <pc:sldChg chg="modSp add mod modAnim">
        <pc:chgData name="Mohit Goel" userId="d0f5aa662146438e" providerId="LiveId" clId="{64F49725-79AD-43FE-A6EC-5EE1FDEF94C8}" dt="2021-11-29T20:04:09.458" v="2835"/>
        <pc:sldMkLst>
          <pc:docMk/>
          <pc:sldMk cId="3537045627" sldId="271"/>
        </pc:sldMkLst>
        <pc:spChg chg="mod">
          <ac:chgData name="Mohit Goel" userId="d0f5aa662146438e" providerId="LiveId" clId="{64F49725-79AD-43FE-A6EC-5EE1FDEF94C8}" dt="2021-11-29T19:44:47.099" v="2662" actId="20577"/>
          <ac:spMkLst>
            <pc:docMk/>
            <pc:sldMk cId="3537045627" sldId="271"/>
            <ac:spMk id="3" creationId="{571C8983-C7F9-4E9B-9D4A-700A9F877B2C}"/>
          </ac:spMkLst>
        </pc:spChg>
      </pc:sldChg>
      <pc:sldChg chg="addSp delSp modSp add mod modClrScheme modAnim chgLayout">
        <pc:chgData name="Mohit Goel" userId="d0f5aa662146438e" providerId="LiveId" clId="{64F49725-79AD-43FE-A6EC-5EE1FDEF94C8}" dt="2021-11-29T20:12:53.509" v="3116" actId="403"/>
        <pc:sldMkLst>
          <pc:docMk/>
          <pc:sldMk cId="2202108165" sldId="272"/>
        </pc:sldMkLst>
        <pc:spChg chg="mod">
          <ac:chgData name="Mohit Goel" userId="d0f5aa662146438e" providerId="LiveId" clId="{64F49725-79AD-43FE-A6EC-5EE1FDEF94C8}" dt="2021-11-29T19:59:22.079" v="2675" actId="255"/>
          <ac:spMkLst>
            <pc:docMk/>
            <pc:sldMk cId="2202108165" sldId="272"/>
            <ac:spMk id="2" creationId="{E86C9DCD-3F88-459D-A861-AF7C3591B354}"/>
          </ac:spMkLst>
        </pc:spChg>
        <pc:spChg chg="del mod">
          <ac:chgData name="Mohit Goel" userId="d0f5aa662146438e" providerId="LiveId" clId="{64F49725-79AD-43FE-A6EC-5EE1FDEF94C8}" dt="2021-11-29T19:58:35.341" v="2664" actId="22"/>
          <ac:spMkLst>
            <pc:docMk/>
            <pc:sldMk cId="2202108165" sldId="272"/>
            <ac:spMk id="3" creationId="{571C8983-C7F9-4E9B-9D4A-700A9F877B2C}"/>
          </ac:spMkLst>
        </pc:spChg>
        <pc:spChg chg="add mod">
          <ac:chgData name="Mohit Goel" userId="d0f5aa662146438e" providerId="LiveId" clId="{64F49725-79AD-43FE-A6EC-5EE1FDEF94C8}" dt="2021-11-29T20:02:25.137" v="2805" actId="207"/>
          <ac:spMkLst>
            <pc:docMk/>
            <pc:sldMk cId="2202108165" sldId="272"/>
            <ac:spMk id="6" creationId="{2400341D-359A-4D17-AD58-28A59B7017F4}"/>
          </ac:spMkLst>
        </pc:spChg>
        <pc:spChg chg="add mod">
          <ac:chgData name="Mohit Goel" userId="d0f5aa662146438e" providerId="LiveId" clId="{64F49725-79AD-43FE-A6EC-5EE1FDEF94C8}" dt="2021-11-29T20:10:23.388" v="2928" actId="208"/>
          <ac:spMkLst>
            <pc:docMk/>
            <pc:sldMk cId="2202108165" sldId="272"/>
            <ac:spMk id="8" creationId="{46A1356C-4D63-4CB8-B2ED-BB72611AE22D}"/>
          </ac:spMkLst>
        </pc:spChg>
        <pc:spChg chg="add mod">
          <ac:chgData name="Mohit Goel" userId="d0f5aa662146438e" providerId="LiveId" clId="{64F49725-79AD-43FE-A6EC-5EE1FDEF94C8}" dt="2021-11-29T20:10:23.388" v="2928" actId="208"/>
          <ac:spMkLst>
            <pc:docMk/>
            <pc:sldMk cId="2202108165" sldId="272"/>
            <ac:spMk id="9" creationId="{2D157D18-D333-4C4E-975F-3F530604ED43}"/>
          </ac:spMkLst>
        </pc:spChg>
        <pc:spChg chg="add mod">
          <ac:chgData name="Mohit Goel" userId="d0f5aa662146438e" providerId="LiveId" clId="{64F49725-79AD-43FE-A6EC-5EE1FDEF94C8}" dt="2021-11-29T20:12:53.509" v="3116" actId="403"/>
          <ac:spMkLst>
            <pc:docMk/>
            <pc:sldMk cId="2202108165" sldId="272"/>
            <ac:spMk id="10" creationId="{9F35E67C-10DA-4656-B5FC-FA6A586FE1D1}"/>
          </ac:spMkLst>
        </pc:spChg>
        <pc:spChg chg="add mod">
          <ac:chgData name="Mohit Goel" userId="d0f5aa662146438e" providerId="LiveId" clId="{64F49725-79AD-43FE-A6EC-5EE1FDEF94C8}" dt="2021-11-29T20:10:23.388" v="2928" actId="208"/>
          <ac:spMkLst>
            <pc:docMk/>
            <pc:sldMk cId="2202108165" sldId="272"/>
            <ac:spMk id="11" creationId="{07C2DE8D-DA01-4C7A-85F1-847342F7359D}"/>
          </ac:spMkLst>
        </pc:spChg>
        <pc:picChg chg="add mod ord">
          <ac:chgData name="Mohit Goel" userId="d0f5aa662146438e" providerId="LiveId" clId="{64F49725-79AD-43FE-A6EC-5EE1FDEF94C8}" dt="2021-11-29T20:10:23.388" v="2928" actId="208"/>
          <ac:picMkLst>
            <pc:docMk/>
            <pc:sldMk cId="2202108165" sldId="272"/>
            <ac:picMk id="5" creationId="{4682E261-9635-4FC3-8B25-6CDBB9F3A0B1}"/>
          </ac:picMkLst>
        </pc:picChg>
      </pc:sldChg>
      <pc:sldChg chg="addSp modSp add mod ord modClrScheme modAnim chgLayout">
        <pc:chgData name="Mohit Goel" userId="d0f5aa662146438e" providerId="LiveId" clId="{64F49725-79AD-43FE-A6EC-5EE1FDEF94C8}" dt="2021-11-29T20:41:44.039" v="3628" actId="20577"/>
        <pc:sldMkLst>
          <pc:docMk/>
          <pc:sldMk cId="2841899720" sldId="273"/>
        </pc:sldMkLst>
        <pc:spChg chg="mod">
          <ac:chgData name="Mohit Goel" userId="d0f5aa662146438e" providerId="LiveId" clId="{64F49725-79AD-43FE-A6EC-5EE1FDEF94C8}" dt="2021-11-29T20:33:32.765" v="3313" actId="26606"/>
          <ac:spMkLst>
            <pc:docMk/>
            <pc:sldMk cId="2841899720" sldId="273"/>
            <ac:spMk id="2" creationId="{E86C9DCD-3F88-459D-A861-AF7C3591B354}"/>
          </ac:spMkLst>
        </pc:spChg>
        <pc:spChg chg="mod">
          <ac:chgData name="Mohit Goel" userId="d0f5aa662146438e" providerId="LiveId" clId="{64F49725-79AD-43FE-A6EC-5EE1FDEF94C8}" dt="2021-11-29T20:41:44.039" v="3628" actId="20577"/>
          <ac:spMkLst>
            <pc:docMk/>
            <pc:sldMk cId="2841899720" sldId="273"/>
            <ac:spMk id="3" creationId="{571C8983-C7F9-4E9B-9D4A-700A9F877B2C}"/>
          </ac:spMkLst>
        </pc:spChg>
        <pc:picChg chg="add mod">
          <ac:chgData name="Mohit Goel" userId="d0f5aa662146438e" providerId="LiveId" clId="{64F49725-79AD-43FE-A6EC-5EE1FDEF94C8}" dt="2021-11-29T20:34:23.895" v="3320" actId="14100"/>
          <ac:picMkLst>
            <pc:docMk/>
            <pc:sldMk cId="2841899720" sldId="273"/>
            <ac:picMk id="5" creationId="{8D7275CC-BC0E-4CC0-9DAE-79A6DF2B6408}"/>
          </ac:picMkLst>
        </pc:picChg>
      </pc:sldChg>
      <pc:sldChg chg="add del">
        <pc:chgData name="Mohit Goel" userId="d0f5aa662146438e" providerId="LiveId" clId="{64F49725-79AD-43FE-A6EC-5EE1FDEF94C8}" dt="2021-11-29T20:14:55.860" v="3118" actId="47"/>
        <pc:sldMkLst>
          <pc:docMk/>
          <pc:sldMk cId="3480780723" sldId="273"/>
        </pc:sldMkLst>
      </pc:sldChg>
      <pc:sldChg chg="addSp delSp modSp add mod modAnim">
        <pc:chgData name="Mohit Goel" userId="d0f5aa662146438e" providerId="LiveId" clId="{64F49725-79AD-43FE-A6EC-5EE1FDEF94C8}" dt="2021-11-29T20:47:51.762" v="3807" actId="403"/>
        <pc:sldMkLst>
          <pc:docMk/>
          <pc:sldMk cId="3607697716" sldId="274"/>
        </pc:sldMkLst>
        <pc:spChg chg="mod">
          <ac:chgData name="Mohit Goel" userId="d0f5aa662146438e" providerId="LiveId" clId="{64F49725-79AD-43FE-A6EC-5EE1FDEF94C8}" dt="2021-11-29T20:47:51.762" v="3807" actId="403"/>
          <ac:spMkLst>
            <pc:docMk/>
            <pc:sldMk cId="3607697716" sldId="274"/>
            <ac:spMk id="3" creationId="{571C8983-C7F9-4E9B-9D4A-700A9F877B2C}"/>
          </ac:spMkLst>
        </pc:spChg>
        <pc:picChg chg="del">
          <ac:chgData name="Mohit Goel" userId="d0f5aa662146438e" providerId="LiveId" clId="{64F49725-79AD-43FE-A6EC-5EE1FDEF94C8}" dt="2021-11-29T20:41:52.424" v="3630" actId="478"/>
          <ac:picMkLst>
            <pc:docMk/>
            <pc:sldMk cId="3607697716" sldId="274"/>
            <ac:picMk id="5" creationId="{8D7275CC-BC0E-4CC0-9DAE-79A6DF2B6408}"/>
          </ac:picMkLst>
        </pc:picChg>
        <pc:picChg chg="add mod">
          <ac:chgData name="Mohit Goel" userId="d0f5aa662146438e" providerId="LiveId" clId="{64F49725-79AD-43FE-A6EC-5EE1FDEF94C8}" dt="2021-11-29T20:43:16.564" v="3632" actId="26606"/>
          <ac:picMkLst>
            <pc:docMk/>
            <pc:sldMk cId="3607697716" sldId="274"/>
            <ac:picMk id="6" creationId="{2582404F-0335-4DE8-88A3-04DAC9FABF91}"/>
          </ac:picMkLst>
        </pc:picChg>
      </pc:sldChg>
      <pc:sldChg chg="add del">
        <pc:chgData name="Mohit Goel" userId="d0f5aa662146438e" providerId="LiveId" clId="{64F49725-79AD-43FE-A6EC-5EE1FDEF94C8}" dt="2021-12-04T20:57:35.061" v="3835" actId="47"/>
        <pc:sldMkLst>
          <pc:docMk/>
          <pc:sldMk cId="2659158572" sldId="275"/>
        </pc:sldMkLst>
      </pc:sldChg>
      <pc:sldChg chg="delSp add del ord setBg delDesignElem">
        <pc:chgData name="Mohit Goel" userId="d0f5aa662146438e" providerId="LiveId" clId="{64F49725-79AD-43FE-A6EC-5EE1FDEF94C8}" dt="2021-12-04T20:53:00.271" v="3817" actId="47"/>
        <pc:sldMkLst>
          <pc:docMk/>
          <pc:sldMk cId="2765206636" sldId="276"/>
        </pc:sldMkLst>
        <pc:spChg chg="del">
          <ac:chgData name="Mohit Goel" userId="d0f5aa662146438e" providerId="LiveId" clId="{64F49725-79AD-43FE-A6EC-5EE1FDEF94C8}" dt="2021-12-04T20:52:30.150" v="3810"/>
          <ac:spMkLst>
            <pc:docMk/>
            <pc:sldMk cId="2765206636" sldId="276"/>
            <ac:spMk id="10" creationId="{379F11E2-8BA5-4C5C-AE7C-361E5EA011FF}"/>
          </ac:spMkLst>
        </pc:spChg>
        <pc:spChg chg="del">
          <ac:chgData name="Mohit Goel" userId="d0f5aa662146438e" providerId="LiveId" clId="{64F49725-79AD-43FE-A6EC-5EE1FDEF94C8}" dt="2021-12-04T20:52:30.150" v="3810"/>
          <ac:spMkLst>
            <pc:docMk/>
            <pc:sldMk cId="2765206636" sldId="276"/>
            <ac:spMk id="12" creationId="{7C00E1DA-EC7C-40FC-95E3-11FDCD2E4291}"/>
          </ac:spMkLst>
        </pc:spChg>
        <pc:grpChg chg="del">
          <ac:chgData name="Mohit Goel" userId="d0f5aa662146438e" providerId="LiveId" clId="{64F49725-79AD-43FE-A6EC-5EE1FDEF94C8}" dt="2021-12-04T20:52:30.150" v="3810"/>
          <ac:grpSpMkLst>
            <pc:docMk/>
            <pc:sldMk cId="2765206636" sldId="276"/>
            <ac:grpSpMk id="14" creationId="{9A421166-2996-41A7-B094-AE5316F347DD}"/>
          </ac:grpSpMkLst>
        </pc:grpChg>
      </pc:sldChg>
      <pc:sldChg chg="modSp add del mod">
        <pc:chgData name="Mohit Goel" userId="d0f5aa662146438e" providerId="LiveId" clId="{64F49725-79AD-43FE-A6EC-5EE1FDEF94C8}" dt="2021-12-04T20:53:38.778" v="3834" actId="47"/>
        <pc:sldMkLst>
          <pc:docMk/>
          <pc:sldMk cId="2885248209" sldId="277"/>
        </pc:sldMkLst>
        <pc:spChg chg="mod">
          <ac:chgData name="Mohit Goel" userId="d0f5aa662146438e" providerId="LiveId" clId="{64F49725-79AD-43FE-A6EC-5EE1FDEF94C8}" dt="2021-12-04T20:53:12.731" v="3830" actId="20577"/>
          <ac:spMkLst>
            <pc:docMk/>
            <pc:sldMk cId="2885248209" sldId="277"/>
            <ac:spMk id="2" creationId="{E86C9DCD-3F88-459D-A861-AF7C3591B354}"/>
          </ac:spMkLst>
        </pc:spChg>
      </pc:sldChg>
      <pc:sldChg chg="delSp add del setBg delDesignElem">
        <pc:chgData name="Mohit Goel" userId="d0f5aa662146438e" providerId="LiveId" clId="{64F49725-79AD-43FE-A6EC-5EE1FDEF94C8}" dt="2021-12-04T20:52:57.006" v="3816" actId="47"/>
        <pc:sldMkLst>
          <pc:docMk/>
          <pc:sldMk cId="109200306" sldId="278"/>
        </pc:sldMkLst>
        <pc:spChg chg="del">
          <ac:chgData name="Mohit Goel" userId="d0f5aa662146438e" providerId="LiveId" clId="{64F49725-79AD-43FE-A6EC-5EE1FDEF94C8}" dt="2021-12-04T20:52:51.813" v="3815"/>
          <ac:spMkLst>
            <pc:docMk/>
            <pc:sldMk cId="109200306" sldId="278"/>
            <ac:spMk id="10" creationId="{379F11E2-8BA5-4C5C-AE7C-361E5EA011FF}"/>
          </ac:spMkLst>
        </pc:spChg>
        <pc:spChg chg="del">
          <ac:chgData name="Mohit Goel" userId="d0f5aa662146438e" providerId="LiveId" clId="{64F49725-79AD-43FE-A6EC-5EE1FDEF94C8}" dt="2021-12-04T20:52:51.813" v="3815"/>
          <ac:spMkLst>
            <pc:docMk/>
            <pc:sldMk cId="109200306" sldId="278"/>
            <ac:spMk id="12" creationId="{7C00E1DA-EC7C-40FC-95E3-11FDCD2E4291}"/>
          </ac:spMkLst>
        </pc:spChg>
        <pc:grpChg chg="del">
          <ac:chgData name="Mohit Goel" userId="d0f5aa662146438e" providerId="LiveId" clId="{64F49725-79AD-43FE-A6EC-5EE1FDEF94C8}" dt="2021-12-04T20:52:51.813" v="3815"/>
          <ac:grpSpMkLst>
            <pc:docMk/>
            <pc:sldMk cId="109200306" sldId="278"/>
            <ac:grpSpMk id="14" creationId="{9A421166-2996-41A7-B094-AE5316F347DD}"/>
          </ac:grpSpMkLst>
        </pc:grpChg>
      </pc:sldChg>
      <pc:sldChg chg="modSp add mod ord modAnim">
        <pc:chgData name="Mohit Goel" userId="d0f5aa662146438e" providerId="LiveId" clId="{64F49725-79AD-43FE-A6EC-5EE1FDEF94C8}" dt="2021-12-04T21:07:35.766" v="4237" actId="403"/>
        <pc:sldMkLst>
          <pc:docMk/>
          <pc:sldMk cId="1478433433" sldId="278"/>
        </pc:sldMkLst>
        <pc:spChg chg="mod">
          <ac:chgData name="Mohit Goel" userId="d0f5aa662146438e" providerId="LiveId" clId="{64F49725-79AD-43FE-A6EC-5EE1FDEF94C8}" dt="2021-12-04T20:57:54.025" v="3846" actId="20577"/>
          <ac:spMkLst>
            <pc:docMk/>
            <pc:sldMk cId="1478433433" sldId="278"/>
            <ac:spMk id="2" creationId="{E86C9DCD-3F88-459D-A861-AF7C3591B354}"/>
          </ac:spMkLst>
        </pc:spChg>
        <pc:spChg chg="mod">
          <ac:chgData name="Mohit Goel" userId="d0f5aa662146438e" providerId="LiveId" clId="{64F49725-79AD-43FE-A6EC-5EE1FDEF94C8}" dt="2021-12-04T21:07:35.766" v="4237" actId="403"/>
          <ac:spMkLst>
            <pc:docMk/>
            <pc:sldMk cId="1478433433" sldId="278"/>
            <ac:spMk id="3" creationId="{571C8983-C7F9-4E9B-9D4A-700A9F877B2C}"/>
          </ac:spMkLst>
        </pc:spChg>
      </pc:sldChg>
      <pc:sldChg chg="modSp add modAnim">
        <pc:chgData name="Mohit Goel" userId="d0f5aa662146438e" providerId="LiveId" clId="{64F49725-79AD-43FE-A6EC-5EE1FDEF94C8}" dt="2021-12-04T21:11:01.721" v="4509" actId="12"/>
        <pc:sldMkLst>
          <pc:docMk/>
          <pc:sldMk cId="3433963818" sldId="279"/>
        </pc:sldMkLst>
        <pc:spChg chg="mod">
          <ac:chgData name="Mohit Goel" userId="d0f5aa662146438e" providerId="LiveId" clId="{64F49725-79AD-43FE-A6EC-5EE1FDEF94C8}" dt="2021-12-04T21:11:01.721" v="4509" actId="12"/>
          <ac:spMkLst>
            <pc:docMk/>
            <pc:sldMk cId="3433963818" sldId="279"/>
            <ac:spMk id="3" creationId="{571C8983-C7F9-4E9B-9D4A-700A9F877B2C}"/>
          </ac:spMkLst>
        </pc:spChg>
      </pc:sldChg>
      <pc:sldChg chg="modSp add modAnim">
        <pc:chgData name="Mohit Goel" userId="d0f5aa662146438e" providerId="LiveId" clId="{64F49725-79AD-43FE-A6EC-5EE1FDEF94C8}" dt="2021-12-04T21:25:44.155" v="5783" actId="255"/>
        <pc:sldMkLst>
          <pc:docMk/>
          <pc:sldMk cId="2868056678" sldId="280"/>
        </pc:sldMkLst>
        <pc:spChg chg="mod">
          <ac:chgData name="Mohit Goel" userId="d0f5aa662146438e" providerId="LiveId" clId="{64F49725-79AD-43FE-A6EC-5EE1FDEF94C8}" dt="2021-12-04T21:25:44.155" v="5783" actId="255"/>
          <ac:spMkLst>
            <pc:docMk/>
            <pc:sldMk cId="2868056678" sldId="280"/>
            <ac:spMk id="3" creationId="{571C8983-C7F9-4E9B-9D4A-700A9F877B2C}"/>
          </ac:spMkLst>
        </pc:spChg>
      </pc:sldChg>
      <pc:sldChg chg="modSp add modAnim">
        <pc:chgData name="Mohit Goel" userId="d0f5aa662146438e" providerId="LiveId" clId="{64F49725-79AD-43FE-A6EC-5EE1FDEF94C8}" dt="2021-12-04T21:25:26.543" v="5782" actId="403"/>
        <pc:sldMkLst>
          <pc:docMk/>
          <pc:sldMk cId="2455506549" sldId="281"/>
        </pc:sldMkLst>
        <pc:spChg chg="mod">
          <ac:chgData name="Mohit Goel" userId="d0f5aa662146438e" providerId="LiveId" clId="{64F49725-79AD-43FE-A6EC-5EE1FDEF94C8}" dt="2021-12-04T21:25:26.543" v="5782" actId="403"/>
          <ac:spMkLst>
            <pc:docMk/>
            <pc:sldMk cId="2455506549" sldId="281"/>
            <ac:spMk id="3" creationId="{571C8983-C7F9-4E9B-9D4A-700A9F877B2C}"/>
          </ac:spMkLst>
        </pc:spChg>
      </pc:sldChg>
      <pc:sldChg chg="modSp add modAnim">
        <pc:chgData name="Mohit Goel" userId="d0f5aa662146438e" providerId="LiveId" clId="{64F49725-79AD-43FE-A6EC-5EE1FDEF94C8}" dt="2021-12-05T16:14:38.050" v="6322" actId="20577"/>
        <pc:sldMkLst>
          <pc:docMk/>
          <pc:sldMk cId="3832698195" sldId="282"/>
        </pc:sldMkLst>
        <pc:spChg chg="mod">
          <ac:chgData name="Mohit Goel" userId="d0f5aa662146438e" providerId="LiveId" clId="{64F49725-79AD-43FE-A6EC-5EE1FDEF94C8}" dt="2021-12-05T16:14:38.050" v="6322" actId="20577"/>
          <ac:spMkLst>
            <pc:docMk/>
            <pc:sldMk cId="3832698195" sldId="282"/>
            <ac:spMk id="3" creationId="{571C8983-C7F9-4E9B-9D4A-700A9F877B2C}"/>
          </ac:spMkLst>
        </pc:spChg>
      </pc:sldChg>
      <pc:sldChg chg="modSp add modAnim">
        <pc:chgData name="Mohit Goel" userId="d0f5aa662146438e" providerId="LiveId" clId="{64F49725-79AD-43FE-A6EC-5EE1FDEF94C8}" dt="2021-12-05T16:18:40.286" v="6699" actId="255"/>
        <pc:sldMkLst>
          <pc:docMk/>
          <pc:sldMk cId="4006908733" sldId="283"/>
        </pc:sldMkLst>
        <pc:spChg chg="mod">
          <ac:chgData name="Mohit Goel" userId="d0f5aa662146438e" providerId="LiveId" clId="{64F49725-79AD-43FE-A6EC-5EE1FDEF94C8}" dt="2021-12-05T16:18:40.286" v="6699" actId="255"/>
          <ac:spMkLst>
            <pc:docMk/>
            <pc:sldMk cId="4006908733" sldId="283"/>
            <ac:spMk id="3" creationId="{571C8983-C7F9-4E9B-9D4A-700A9F877B2C}"/>
          </ac:spMkLst>
        </pc:spChg>
      </pc:sldChg>
      <pc:sldChg chg="modSp add mod modAnim">
        <pc:chgData name="Mohit Goel" userId="d0f5aa662146438e" providerId="LiveId" clId="{64F49725-79AD-43FE-A6EC-5EE1FDEF94C8}" dt="2021-12-05T18:22:11.809" v="7090" actId="20577"/>
        <pc:sldMkLst>
          <pc:docMk/>
          <pc:sldMk cId="2407416093" sldId="284"/>
        </pc:sldMkLst>
        <pc:spChg chg="mod">
          <ac:chgData name="Mohit Goel" userId="d0f5aa662146438e" providerId="LiveId" clId="{64F49725-79AD-43FE-A6EC-5EE1FDEF94C8}" dt="2021-12-05T16:19:58.923" v="6730" actId="20577"/>
          <ac:spMkLst>
            <pc:docMk/>
            <pc:sldMk cId="2407416093" sldId="284"/>
            <ac:spMk id="2" creationId="{E86C9DCD-3F88-459D-A861-AF7C3591B354}"/>
          </ac:spMkLst>
        </pc:spChg>
        <pc:spChg chg="mod">
          <ac:chgData name="Mohit Goel" userId="d0f5aa662146438e" providerId="LiveId" clId="{64F49725-79AD-43FE-A6EC-5EE1FDEF94C8}" dt="2021-12-05T18:22:11.809" v="7090" actId="20577"/>
          <ac:spMkLst>
            <pc:docMk/>
            <pc:sldMk cId="2407416093" sldId="284"/>
            <ac:spMk id="3" creationId="{571C8983-C7F9-4E9B-9D4A-700A9F877B2C}"/>
          </ac:spMkLst>
        </pc:spChg>
      </pc:sldChg>
      <pc:sldChg chg="modSp add modAnim">
        <pc:chgData name="Mohit Goel" userId="d0f5aa662146438e" providerId="LiveId" clId="{64F49725-79AD-43FE-A6EC-5EE1FDEF94C8}" dt="2021-12-05T19:54:17.547" v="8125" actId="20577"/>
        <pc:sldMkLst>
          <pc:docMk/>
          <pc:sldMk cId="3172888880" sldId="285"/>
        </pc:sldMkLst>
        <pc:spChg chg="mod">
          <ac:chgData name="Mohit Goel" userId="d0f5aa662146438e" providerId="LiveId" clId="{64F49725-79AD-43FE-A6EC-5EE1FDEF94C8}" dt="2021-12-05T19:54:17.547" v="8125" actId="20577"/>
          <ac:spMkLst>
            <pc:docMk/>
            <pc:sldMk cId="3172888880" sldId="285"/>
            <ac:spMk id="3" creationId="{571C8983-C7F9-4E9B-9D4A-700A9F877B2C}"/>
          </ac:spMkLst>
        </pc:spChg>
      </pc:sldChg>
      <pc:sldChg chg="modSp add mod modAnim">
        <pc:chgData name="Mohit Goel" userId="d0f5aa662146438e" providerId="LiveId" clId="{64F49725-79AD-43FE-A6EC-5EE1FDEF94C8}" dt="2021-12-05T19:59:12.915" v="8134" actId="113"/>
        <pc:sldMkLst>
          <pc:docMk/>
          <pc:sldMk cId="1430468660" sldId="286"/>
        </pc:sldMkLst>
        <pc:spChg chg="mod">
          <ac:chgData name="Mohit Goel" userId="d0f5aa662146438e" providerId="LiveId" clId="{64F49725-79AD-43FE-A6EC-5EE1FDEF94C8}" dt="2021-12-05T19:59:12.915" v="8134" actId="113"/>
          <ac:spMkLst>
            <pc:docMk/>
            <pc:sldMk cId="1430468660" sldId="286"/>
            <ac:spMk id="3" creationId="{571C8983-C7F9-4E9B-9D4A-700A9F877B2C}"/>
          </ac:spMkLst>
        </pc:spChg>
      </pc:sldChg>
      <pc:sldChg chg="modSp add mod modAnim">
        <pc:chgData name="Mohit Goel" userId="d0f5aa662146438e" providerId="LiveId" clId="{64F49725-79AD-43FE-A6EC-5EE1FDEF94C8}" dt="2021-12-05T20:14:02.664" v="8714" actId="20577"/>
        <pc:sldMkLst>
          <pc:docMk/>
          <pc:sldMk cId="1578321553" sldId="287"/>
        </pc:sldMkLst>
        <pc:spChg chg="mod">
          <ac:chgData name="Mohit Goel" userId="d0f5aa662146438e" providerId="LiveId" clId="{64F49725-79AD-43FE-A6EC-5EE1FDEF94C8}" dt="2021-12-05T20:14:02.664" v="8714" actId="20577"/>
          <ac:spMkLst>
            <pc:docMk/>
            <pc:sldMk cId="1578321553" sldId="287"/>
            <ac:spMk id="3" creationId="{571C8983-C7F9-4E9B-9D4A-700A9F877B2C}"/>
          </ac:spMkLst>
        </pc:spChg>
      </pc:sldChg>
      <pc:sldChg chg="modSp add mod modAnim">
        <pc:chgData name="Mohit Goel" userId="d0f5aa662146438e" providerId="LiveId" clId="{64F49725-79AD-43FE-A6EC-5EE1FDEF94C8}" dt="2021-12-05T21:12:53.181" v="8944" actId="20577"/>
        <pc:sldMkLst>
          <pc:docMk/>
          <pc:sldMk cId="1190472765" sldId="288"/>
        </pc:sldMkLst>
        <pc:spChg chg="mod">
          <ac:chgData name="Mohit Goel" userId="d0f5aa662146438e" providerId="LiveId" clId="{64F49725-79AD-43FE-A6EC-5EE1FDEF94C8}" dt="2021-12-05T21:12:53.181" v="8944" actId="20577"/>
          <ac:spMkLst>
            <pc:docMk/>
            <pc:sldMk cId="1190472765" sldId="288"/>
            <ac:spMk id="3" creationId="{571C8983-C7F9-4E9B-9D4A-700A9F877B2C}"/>
          </ac:spMkLst>
        </pc:spChg>
      </pc:sldChg>
      <pc:sldChg chg="modSp add mod modAnim">
        <pc:chgData name="Mohit Goel" userId="d0f5aa662146438e" providerId="LiveId" clId="{64F49725-79AD-43FE-A6EC-5EE1FDEF94C8}" dt="2021-12-05T21:14:58.613" v="9081" actId="20577"/>
        <pc:sldMkLst>
          <pc:docMk/>
          <pc:sldMk cId="589169194" sldId="289"/>
        </pc:sldMkLst>
        <pc:spChg chg="mod">
          <ac:chgData name="Mohit Goel" userId="d0f5aa662146438e" providerId="LiveId" clId="{64F49725-79AD-43FE-A6EC-5EE1FDEF94C8}" dt="2021-12-05T21:14:58.613" v="9081" actId="20577"/>
          <ac:spMkLst>
            <pc:docMk/>
            <pc:sldMk cId="589169194" sldId="289"/>
            <ac:spMk id="3" creationId="{571C8983-C7F9-4E9B-9D4A-700A9F877B2C}"/>
          </ac:spMkLst>
        </pc:spChg>
      </pc:sldChg>
      <pc:sldChg chg="modSp add mod modAnim">
        <pc:chgData name="Mohit Goel" userId="d0f5aa662146438e" providerId="LiveId" clId="{64F49725-79AD-43FE-A6EC-5EE1FDEF94C8}" dt="2021-12-05T21:17:27.573" v="9277" actId="20577"/>
        <pc:sldMkLst>
          <pc:docMk/>
          <pc:sldMk cId="3366419154" sldId="290"/>
        </pc:sldMkLst>
        <pc:spChg chg="mod">
          <ac:chgData name="Mohit Goel" userId="d0f5aa662146438e" providerId="LiveId" clId="{64F49725-79AD-43FE-A6EC-5EE1FDEF94C8}" dt="2021-12-05T21:17:27.573" v="9277" actId="20577"/>
          <ac:spMkLst>
            <pc:docMk/>
            <pc:sldMk cId="3366419154" sldId="290"/>
            <ac:spMk id="3" creationId="{571C8983-C7F9-4E9B-9D4A-700A9F877B2C}"/>
          </ac:spMkLst>
        </pc:spChg>
      </pc:sldChg>
      <pc:sldChg chg="modSp add mod modAnim">
        <pc:chgData name="Mohit Goel" userId="d0f5aa662146438e" providerId="LiveId" clId="{64F49725-79AD-43FE-A6EC-5EE1FDEF94C8}" dt="2021-12-06T16:42:27.646" v="9848" actId="255"/>
        <pc:sldMkLst>
          <pc:docMk/>
          <pc:sldMk cId="1684804451" sldId="291"/>
        </pc:sldMkLst>
        <pc:spChg chg="mod">
          <ac:chgData name="Mohit Goel" userId="d0f5aa662146438e" providerId="LiveId" clId="{64F49725-79AD-43FE-A6EC-5EE1FDEF94C8}" dt="2021-12-06T16:16:52.560" v="9299" actId="20577"/>
          <ac:spMkLst>
            <pc:docMk/>
            <pc:sldMk cId="1684804451" sldId="291"/>
            <ac:spMk id="2" creationId="{E86C9DCD-3F88-459D-A861-AF7C3591B354}"/>
          </ac:spMkLst>
        </pc:spChg>
        <pc:spChg chg="mod">
          <ac:chgData name="Mohit Goel" userId="d0f5aa662146438e" providerId="LiveId" clId="{64F49725-79AD-43FE-A6EC-5EE1FDEF94C8}" dt="2021-12-06T16:42:27.646" v="9848" actId="255"/>
          <ac:spMkLst>
            <pc:docMk/>
            <pc:sldMk cId="1684804451" sldId="291"/>
            <ac:spMk id="3" creationId="{571C8983-C7F9-4E9B-9D4A-700A9F877B2C}"/>
          </ac:spMkLst>
        </pc:spChg>
      </pc:sldChg>
      <pc:sldChg chg="modSp add mod modAnim">
        <pc:chgData name="Mohit Goel" userId="d0f5aa662146438e" providerId="LiveId" clId="{64F49725-79AD-43FE-A6EC-5EE1FDEF94C8}" dt="2021-12-06T16:43:42.387" v="9949" actId="313"/>
        <pc:sldMkLst>
          <pc:docMk/>
          <pc:sldMk cId="1784678226" sldId="292"/>
        </pc:sldMkLst>
        <pc:spChg chg="mod">
          <ac:chgData name="Mohit Goel" userId="d0f5aa662146438e" providerId="LiveId" clId="{64F49725-79AD-43FE-A6EC-5EE1FDEF94C8}" dt="2021-12-06T16:43:42.387" v="9949" actId="313"/>
          <ac:spMkLst>
            <pc:docMk/>
            <pc:sldMk cId="1784678226" sldId="292"/>
            <ac:spMk id="3" creationId="{571C8983-C7F9-4E9B-9D4A-700A9F877B2C}"/>
          </ac:spMkLst>
        </pc:spChg>
      </pc:sldChg>
      <pc:sldChg chg="modSp add modAnim">
        <pc:chgData name="Mohit Goel" userId="d0f5aa662146438e" providerId="LiveId" clId="{64F49725-79AD-43FE-A6EC-5EE1FDEF94C8}" dt="2021-12-06T16:54:12.101" v="10348" actId="255"/>
        <pc:sldMkLst>
          <pc:docMk/>
          <pc:sldMk cId="3140012112" sldId="293"/>
        </pc:sldMkLst>
        <pc:spChg chg="mod">
          <ac:chgData name="Mohit Goel" userId="d0f5aa662146438e" providerId="LiveId" clId="{64F49725-79AD-43FE-A6EC-5EE1FDEF94C8}" dt="2021-12-06T16:54:12.101" v="10348" actId="255"/>
          <ac:spMkLst>
            <pc:docMk/>
            <pc:sldMk cId="3140012112" sldId="293"/>
            <ac:spMk id="3" creationId="{571C8983-C7F9-4E9B-9D4A-700A9F877B2C}"/>
          </ac:spMkLst>
        </pc:spChg>
      </pc:sldChg>
      <pc:sldChg chg="modSp add modAnim">
        <pc:chgData name="Mohit Goel" userId="d0f5aa662146438e" providerId="LiveId" clId="{64F49725-79AD-43FE-A6EC-5EE1FDEF94C8}" dt="2021-12-08T14:26:35.849" v="13269" actId="255"/>
        <pc:sldMkLst>
          <pc:docMk/>
          <pc:sldMk cId="1451384481" sldId="294"/>
        </pc:sldMkLst>
        <pc:spChg chg="mod">
          <ac:chgData name="Mohit Goel" userId="d0f5aa662146438e" providerId="LiveId" clId="{64F49725-79AD-43FE-A6EC-5EE1FDEF94C8}" dt="2021-12-08T14:26:35.849" v="13269" actId="255"/>
          <ac:spMkLst>
            <pc:docMk/>
            <pc:sldMk cId="1451384481" sldId="294"/>
            <ac:spMk id="3" creationId="{571C8983-C7F9-4E9B-9D4A-700A9F877B2C}"/>
          </ac:spMkLst>
        </pc:spChg>
      </pc:sldChg>
      <pc:sldChg chg="modSp add modAnim">
        <pc:chgData name="Mohit Goel" userId="d0f5aa662146438e" providerId="LiveId" clId="{64F49725-79AD-43FE-A6EC-5EE1FDEF94C8}" dt="2021-12-08T14:26:26.662" v="13268" actId="255"/>
        <pc:sldMkLst>
          <pc:docMk/>
          <pc:sldMk cId="4259713618" sldId="295"/>
        </pc:sldMkLst>
        <pc:spChg chg="mod">
          <ac:chgData name="Mohit Goel" userId="d0f5aa662146438e" providerId="LiveId" clId="{64F49725-79AD-43FE-A6EC-5EE1FDEF94C8}" dt="2021-12-08T14:26:26.662" v="13268" actId="255"/>
          <ac:spMkLst>
            <pc:docMk/>
            <pc:sldMk cId="4259713618" sldId="295"/>
            <ac:spMk id="3" creationId="{571C8983-C7F9-4E9B-9D4A-700A9F877B2C}"/>
          </ac:spMkLst>
        </pc:spChg>
      </pc:sldChg>
      <pc:sldChg chg="modSp add mod modAnim">
        <pc:chgData name="Mohit Goel" userId="d0f5aa662146438e" providerId="LiveId" clId="{64F49725-79AD-43FE-A6EC-5EE1FDEF94C8}" dt="2021-12-08T14:26:17.412" v="13267" actId="255"/>
        <pc:sldMkLst>
          <pc:docMk/>
          <pc:sldMk cId="2994473060" sldId="296"/>
        </pc:sldMkLst>
        <pc:spChg chg="mod">
          <ac:chgData name="Mohit Goel" userId="d0f5aa662146438e" providerId="LiveId" clId="{64F49725-79AD-43FE-A6EC-5EE1FDEF94C8}" dt="2021-12-06T17:34:58.726" v="10659" actId="20577"/>
          <ac:spMkLst>
            <pc:docMk/>
            <pc:sldMk cId="2994473060" sldId="296"/>
            <ac:spMk id="2" creationId="{E86C9DCD-3F88-459D-A861-AF7C3591B354}"/>
          </ac:spMkLst>
        </pc:spChg>
        <pc:spChg chg="mod">
          <ac:chgData name="Mohit Goel" userId="d0f5aa662146438e" providerId="LiveId" clId="{64F49725-79AD-43FE-A6EC-5EE1FDEF94C8}" dt="2021-12-08T14:26:17.412" v="13267" actId="255"/>
          <ac:spMkLst>
            <pc:docMk/>
            <pc:sldMk cId="2994473060" sldId="296"/>
            <ac:spMk id="3" creationId="{571C8983-C7F9-4E9B-9D4A-700A9F877B2C}"/>
          </ac:spMkLst>
        </pc:spChg>
      </pc:sldChg>
      <pc:sldChg chg="modSp add modAnim">
        <pc:chgData name="Mohit Goel" userId="d0f5aa662146438e" providerId="LiveId" clId="{64F49725-79AD-43FE-A6EC-5EE1FDEF94C8}" dt="2021-12-06T18:06:40.405" v="10983" actId="20577"/>
        <pc:sldMkLst>
          <pc:docMk/>
          <pc:sldMk cId="832878218" sldId="297"/>
        </pc:sldMkLst>
        <pc:spChg chg="mod">
          <ac:chgData name="Mohit Goel" userId="d0f5aa662146438e" providerId="LiveId" clId="{64F49725-79AD-43FE-A6EC-5EE1FDEF94C8}" dt="2021-12-06T18:06:40.405" v="10983" actId="20577"/>
          <ac:spMkLst>
            <pc:docMk/>
            <pc:sldMk cId="832878218" sldId="297"/>
            <ac:spMk id="3" creationId="{571C8983-C7F9-4E9B-9D4A-700A9F877B2C}"/>
          </ac:spMkLst>
        </pc:spChg>
      </pc:sldChg>
      <pc:sldChg chg="modSp add mod modAnim">
        <pc:chgData name="Mohit Goel" userId="d0f5aa662146438e" providerId="LiveId" clId="{64F49725-79AD-43FE-A6EC-5EE1FDEF94C8}" dt="2021-12-06T18:11:29.058" v="11195" actId="313"/>
        <pc:sldMkLst>
          <pc:docMk/>
          <pc:sldMk cId="1804991588" sldId="298"/>
        </pc:sldMkLst>
        <pc:spChg chg="mod">
          <ac:chgData name="Mohit Goel" userId="d0f5aa662146438e" providerId="LiveId" clId="{64F49725-79AD-43FE-A6EC-5EE1FDEF94C8}" dt="2021-12-06T18:11:29.058" v="11195" actId="313"/>
          <ac:spMkLst>
            <pc:docMk/>
            <pc:sldMk cId="1804991588" sldId="298"/>
            <ac:spMk id="3" creationId="{571C8983-C7F9-4E9B-9D4A-700A9F877B2C}"/>
          </ac:spMkLst>
        </pc:spChg>
      </pc:sldChg>
      <pc:sldChg chg="modSp add mod modAnim">
        <pc:chgData name="Mohit Goel" userId="d0f5aa662146438e" providerId="LiveId" clId="{64F49725-79AD-43FE-A6EC-5EE1FDEF94C8}" dt="2021-12-08T14:26:03.921" v="13266" actId="255"/>
        <pc:sldMkLst>
          <pc:docMk/>
          <pc:sldMk cId="2178543358" sldId="299"/>
        </pc:sldMkLst>
        <pc:spChg chg="mod">
          <ac:chgData name="Mohit Goel" userId="d0f5aa662146438e" providerId="LiveId" clId="{64F49725-79AD-43FE-A6EC-5EE1FDEF94C8}" dt="2021-12-08T14:26:03.921" v="13266" actId="255"/>
          <ac:spMkLst>
            <pc:docMk/>
            <pc:sldMk cId="2178543358" sldId="299"/>
            <ac:spMk id="3" creationId="{571C8983-C7F9-4E9B-9D4A-700A9F877B2C}"/>
          </ac:spMkLst>
        </pc:spChg>
      </pc:sldChg>
      <pc:sldChg chg="modSp add modAnim">
        <pc:chgData name="Mohit Goel" userId="d0f5aa662146438e" providerId="LiveId" clId="{64F49725-79AD-43FE-A6EC-5EE1FDEF94C8}" dt="2021-12-06T18:19:15.317" v="11969" actId="20577"/>
        <pc:sldMkLst>
          <pc:docMk/>
          <pc:sldMk cId="3836526691" sldId="300"/>
        </pc:sldMkLst>
        <pc:spChg chg="mod">
          <ac:chgData name="Mohit Goel" userId="d0f5aa662146438e" providerId="LiveId" clId="{64F49725-79AD-43FE-A6EC-5EE1FDEF94C8}" dt="2021-12-06T18:19:15.317" v="11969" actId="20577"/>
          <ac:spMkLst>
            <pc:docMk/>
            <pc:sldMk cId="3836526691" sldId="300"/>
            <ac:spMk id="3" creationId="{571C8983-C7F9-4E9B-9D4A-700A9F877B2C}"/>
          </ac:spMkLst>
        </pc:spChg>
      </pc:sldChg>
      <pc:sldChg chg="modSp add mod modAnim">
        <pc:chgData name="Mohit Goel" userId="d0f5aa662146438e" providerId="LiveId" clId="{64F49725-79AD-43FE-A6EC-5EE1FDEF94C8}" dt="2021-12-06T18:54:48.393" v="12525" actId="6549"/>
        <pc:sldMkLst>
          <pc:docMk/>
          <pc:sldMk cId="2319528647" sldId="301"/>
        </pc:sldMkLst>
        <pc:spChg chg="mod">
          <ac:chgData name="Mohit Goel" userId="d0f5aa662146438e" providerId="LiveId" clId="{64F49725-79AD-43FE-A6EC-5EE1FDEF94C8}" dt="2021-12-06T18:54:48.393" v="12525" actId="6549"/>
          <ac:spMkLst>
            <pc:docMk/>
            <pc:sldMk cId="2319528647" sldId="301"/>
            <ac:spMk id="3" creationId="{571C8983-C7F9-4E9B-9D4A-700A9F877B2C}"/>
          </ac:spMkLst>
        </pc:spChg>
      </pc:sldChg>
      <pc:sldChg chg="add ord">
        <pc:chgData name="Mohit Goel" userId="d0f5aa662146438e" providerId="LiveId" clId="{64F49725-79AD-43FE-A6EC-5EE1FDEF94C8}" dt="2021-12-06T18:50:52.303" v="12391"/>
        <pc:sldMkLst>
          <pc:docMk/>
          <pc:sldMk cId="4218614587" sldId="302"/>
        </pc:sldMkLst>
      </pc:sldChg>
      <pc:sldChg chg="modSp add mod modAnim">
        <pc:chgData name="Mohit Goel" userId="d0f5aa662146438e" providerId="LiveId" clId="{64F49725-79AD-43FE-A6EC-5EE1FDEF94C8}" dt="2021-12-08T14:16:38.822" v="12922" actId="20577"/>
        <pc:sldMkLst>
          <pc:docMk/>
          <pc:sldMk cId="2097596353" sldId="303"/>
        </pc:sldMkLst>
        <pc:spChg chg="mod">
          <ac:chgData name="Mohit Goel" userId="d0f5aa662146438e" providerId="LiveId" clId="{64F49725-79AD-43FE-A6EC-5EE1FDEF94C8}" dt="2021-12-08T14:09:26.998" v="12625" actId="20577"/>
          <ac:spMkLst>
            <pc:docMk/>
            <pc:sldMk cId="2097596353" sldId="303"/>
            <ac:spMk id="2" creationId="{E86C9DCD-3F88-459D-A861-AF7C3591B354}"/>
          </ac:spMkLst>
        </pc:spChg>
        <pc:spChg chg="mod">
          <ac:chgData name="Mohit Goel" userId="d0f5aa662146438e" providerId="LiveId" clId="{64F49725-79AD-43FE-A6EC-5EE1FDEF94C8}" dt="2021-12-08T14:16:38.822" v="12922" actId="20577"/>
          <ac:spMkLst>
            <pc:docMk/>
            <pc:sldMk cId="2097596353" sldId="303"/>
            <ac:spMk id="3" creationId="{571C8983-C7F9-4E9B-9D4A-700A9F877B2C}"/>
          </ac:spMkLst>
        </pc:spChg>
      </pc:sldChg>
      <pc:sldChg chg="modSp add mod modAnim">
        <pc:chgData name="Mohit Goel" userId="d0f5aa662146438e" providerId="LiveId" clId="{64F49725-79AD-43FE-A6EC-5EE1FDEF94C8}" dt="2021-12-08T14:25:48.240" v="13265" actId="255"/>
        <pc:sldMkLst>
          <pc:docMk/>
          <pc:sldMk cId="2682230197" sldId="304"/>
        </pc:sldMkLst>
        <pc:spChg chg="mod">
          <ac:chgData name="Mohit Goel" userId="d0f5aa662146438e" providerId="LiveId" clId="{64F49725-79AD-43FE-A6EC-5EE1FDEF94C8}" dt="2021-12-08T14:25:48.240" v="13265" actId="255"/>
          <ac:spMkLst>
            <pc:docMk/>
            <pc:sldMk cId="2682230197" sldId="304"/>
            <ac:spMk id="3" creationId="{571C8983-C7F9-4E9B-9D4A-700A9F877B2C}"/>
          </ac:spMkLst>
        </pc:spChg>
      </pc:sldChg>
      <pc:sldChg chg="modSp add mod modAnim">
        <pc:chgData name="Mohit Goel" userId="d0f5aa662146438e" providerId="LiveId" clId="{64F49725-79AD-43FE-A6EC-5EE1FDEF94C8}" dt="2021-12-08T14:31:44.631" v="13356" actId="255"/>
        <pc:sldMkLst>
          <pc:docMk/>
          <pc:sldMk cId="1749795460" sldId="305"/>
        </pc:sldMkLst>
        <pc:spChg chg="mod">
          <ac:chgData name="Mohit Goel" userId="d0f5aa662146438e" providerId="LiveId" clId="{64F49725-79AD-43FE-A6EC-5EE1FDEF94C8}" dt="2021-12-08T14:31:44.631" v="13356" actId="255"/>
          <ac:spMkLst>
            <pc:docMk/>
            <pc:sldMk cId="1749795460" sldId="305"/>
            <ac:spMk id="3" creationId="{571C8983-C7F9-4E9B-9D4A-700A9F877B2C}"/>
          </ac:spMkLst>
        </pc:spChg>
      </pc:sldChg>
      <pc:sldChg chg="modSp add mod modAnim">
        <pc:chgData name="Mohit Goel" userId="d0f5aa662146438e" providerId="LiveId" clId="{64F49725-79AD-43FE-A6EC-5EE1FDEF94C8}" dt="2021-12-08T14:33:05.845" v="13561" actId="255"/>
        <pc:sldMkLst>
          <pc:docMk/>
          <pc:sldMk cId="4078955584" sldId="306"/>
        </pc:sldMkLst>
        <pc:spChg chg="mod">
          <ac:chgData name="Mohit Goel" userId="d0f5aa662146438e" providerId="LiveId" clId="{64F49725-79AD-43FE-A6EC-5EE1FDEF94C8}" dt="2021-12-08T14:33:05.845" v="13561" actId="255"/>
          <ac:spMkLst>
            <pc:docMk/>
            <pc:sldMk cId="4078955584" sldId="306"/>
            <ac:spMk id="3" creationId="{571C8983-C7F9-4E9B-9D4A-700A9F877B2C}"/>
          </ac:spMkLst>
        </pc:spChg>
      </pc:sldChg>
      <pc:sldChg chg="addSp delSp modSp add mod modAnim">
        <pc:chgData name="Mohit Goel" userId="d0f5aa662146438e" providerId="LiveId" clId="{64F49725-79AD-43FE-A6EC-5EE1FDEF94C8}" dt="2021-12-08T16:45:50.291" v="13837" actId="20577"/>
        <pc:sldMkLst>
          <pc:docMk/>
          <pc:sldMk cId="861187369" sldId="307"/>
        </pc:sldMkLst>
        <pc:spChg chg="mod">
          <ac:chgData name="Mohit Goel" userId="d0f5aa662146438e" providerId="LiveId" clId="{64F49725-79AD-43FE-A6EC-5EE1FDEF94C8}" dt="2021-12-08T14:33:34.456" v="13632" actId="20577"/>
          <ac:spMkLst>
            <pc:docMk/>
            <pc:sldMk cId="861187369" sldId="307"/>
            <ac:spMk id="2" creationId="{E86C9DCD-3F88-459D-A861-AF7C3591B354}"/>
          </ac:spMkLst>
        </pc:spChg>
        <pc:spChg chg="mod">
          <ac:chgData name="Mohit Goel" userId="d0f5aa662146438e" providerId="LiveId" clId="{64F49725-79AD-43FE-A6EC-5EE1FDEF94C8}" dt="2021-12-08T16:45:50.291" v="13837" actId="20577"/>
          <ac:spMkLst>
            <pc:docMk/>
            <pc:sldMk cId="861187369" sldId="307"/>
            <ac:spMk id="3" creationId="{571C8983-C7F9-4E9B-9D4A-700A9F877B2C}"/>
          </ac:spMkLst>
        </pc:spChg>
        <pc:spChg chg="add del">
          <ac:chgData name="Mohit Goel" userId="d0f5aa662146438e" providerId="LiveId" clId="{64F49725-79AD-43FE-A6EC-5EE1FDEF94C8}" dt="2021-12-08T16:42:04.057" v="13727"/>
          <ac:spMkLst>
            <pc:docMk/>
            <pc:sldMk cId="861187369" sldId="307"/>
            <ac:spMk id="4" creationId="{3363FAC2-45D1-4868-95CD-DAC34C628691}"/>
          </ac:spMkLst>
        </pc:spChg>
      </pc:sldChg>
      <pc:sldChg chg="modSp add mod modAnim">
        <pc:chgData name="Mohit Goel" userId="d0f5aa662146438e" providerId="LiveId" clId="{64F49725-79AD-43FE-A6EC-5EE1FDEF94C8}" dt="2021-12-08T16:50:47.542" v="14028" actId="20577"/>
        <pc:sldMkLst>
          <pc:docMk/>
          <pc:sldMk cId="3380455792" sldId="308"/>
        </pc:sldMkLst>
        <pc:spChg chg="mod">
          <ac:chgData name="Mohit Goel" userId="d0f5aa662146438e" providerId="LiveId" clId="{64F49725-79AD-43FE-A6EC-5EE1FDEF94C8}" dt="2021-12-08T16:50:47.542" v="14028" actId="20577"/>
          <ac:spMkLst>
            <pc:docMk/>
            <pc:sldMk cId="3380455792" sldId="308"/>
            <ac:spMk id="3" creationId="{571C8983-C7F9-4E9B-9D4A-700A9F877B2C}"/>
          </ac:spMkLst>
        </pc:spChg>
      </pc:sldChg>
      <pc:sldChg chg="modSp add mod modAnim">
        <pc:chgData name="Mohit Goel" userId="d0f5aa662146438e" providerId="LiveId" clId="{64F49725-79AD-43FE-A6EC-5EE1FDEF94C8}" dt="2021-12-08T16:52:54.754" v="14160" actId="20577"/>
        <pc:sldMkLst>
          <pc:docMk/>
          <pc:sldMk cId="630537503" sldId="309"/>
        </pc:sldMkLst>
        <pc:spChg chg="mod">
          <ac:chgData name="Mohit Goel" userId="d0f5aa662146438e" providerId="LiveId" clId="{64F49725-79AD-43FE-A6EC-5EE1FDEF94C8}" dt="2021-12-08T16:52:54.754" v="14160" actId="20577"/>
          <ac:spMkLst>
            <pc:docMk/>
            <pc:sldMk cId="630537503" sldId="309"/>
            <ac:spMk id="3" creationId="{571C8983-C7F9-4E9B-9D4A-700A9F877B2C}"/>
          </ac:spMkLst>
        </pc:spChg>
      </pc:sldChg>
      <pc:sldChg chg="modSp add mod modAnim">
        <pc:chgData name="Mohit Goel" userId="d0f5aa662146438e" providerId="LiveId" clId="{64F49725-79AD-43FE-A6EC-5EE1FDEF94C8}" dt="2021-12-08T18:08:03.445" v="14702" actId="27636"/>
        <pc:sldMkLst>
          <pc:docMk/>
          <pc:sldMk cId="1602686157" sldId="310"/>
        </pc:sldMkLst>
        <pc:spChg chg="mod">
          <ac:chgData name="Mohit Goel" userId="d0f5aa662146438e" providerId="LiveId" clId="{64F49725-79AD-43FE-A6EC-5EE1FDEF94C8}" dt="2021-12-08T18:08:03.445" v="14702" actId="27636"/>
          <ac:spMkLst>
            <pc:docMk/>
            <pc:sldMk cId="1602686157" sldId="310"/>
            <ac:spMk id="3" creationId="{571C8983-C7F9-4E9B-9D4A-700A9F877B2C}"/>
          </ac:spMkLst>
        </pc:spChg>
      </pc:sldChg>
      <pc:sldChg chg="modSp add mod modAnim">
        <pc:chgData name="Mohit Goel" userId="d0f5aa662146438e" providerId="LiveId" clId="{64F49725-79AD-43FE-A6EC-5EE1FDEF94C8}" dt="2021-12-08T18:11:22.115" v="14848" actId="20577"/>
        <pc:sldMkLst>
          <pc:docMk/>
          <pc:sldMk cId="3188401702" sldId="311"/>
        </pc:sldMkLst>
        <pc:spChg chg="mod">
          <ac:chgData name="Mohit Goel" userId="d0f5aa662146438e" providerId="LiveId" clId="{64F49725-79AD-43FE-A6EC-5EE1FDEF94C8}" dt="2021-12-08T18:11:22.115" v="14848" actId="20577"/>
          <ac:spMkLst>
            <pc:docMk/>
            <pc:sldMk cId="3188401702" sldId="311"/>
            <ac:spMk id="3" creationId="{571C8983-C7F9-4E9B-9D4A-700A9F877B2C}"/>
          </ac:spMkLst>
        </pc:spChg>
      </pc:sldChg>
      <pc:sldChg chg="modSp add mod modAnim">
        <pc:chgData name="Mohit Goel" userId="d0f5aa662146438e" providerId="LiveId" clId="{64F49725-79AD-43FE-A6EC-5EE1FDEF94C8}" dt="2021-12-08T18:25:07.652" v="15089" actId="20577"/>
        <pc:sldMkLst>
          <pc:docMk/>
          <pc:sldMk cId="3424325839" sldId="312"/>
        </pc:sldMkLst>
        <pc:spChg chg="mod">
          <ac:chgData name="Mohit Goel" userId="d0f5aa662146438e" providerId="LiveId" clId="{64F49725-79AD-43FE-A6EC-5EE1FDEF94C8}" dt="2021-12-08T18:25:07.652" v="15089" actId="20577"/>
          <ac:spMkLst>
            <pc:docMk/>
            <pc:sldMk cId="3424325839" sldId="312"/>
            <ac:spMk id="3" creationId="{571C8983-C7F9-4E9B-9D4A-700A9F877B2C}"/>
          </ac:spMkLst>
        </pc:spChg>
      </pc:sldChg>
      <pc:sldChg chg="modSp add mod modAnim">
        <pc:chgData name="Mohit Goel" userId="d0f5aa662146438e" providerId="LiveId" clId="{64F49725-79AD-43FE-A6EC-5EE1FDEF94C8}" dt="2021-12-13T13:27:29.444" v="15277" actId="20577"/>
        <pc:sldMkLst>
          <pc:docMk/>
          <pc:sldMk cId="2046196794" sldId="313"/>
        </pc:sldMkLst>
        <pc:spChg chg="mod">
          <ac:chgData name="Mohit Goel" userId="d0f5aa662146438e" providerId="LiveId" clId="{64F49725-79AD-43FE-A6EC-5EE1FDEF94C8}" dt="2021-12-13T13:27:29.444" v="15277" actId="20577"/>
          <ac:spMkLst>
            <pc:docMk/>
            <pc:sldMk cId="2046196794" sldId="313"/>
            <ac:spMk id="3" creationId="{571C8983-C7F9-4E9B-9D4A-700A9F877B2C}"/>
          </ac:spMkLst>
        </pc:spChg>
      </pc:sldChg>
      <pc:sldChg chg="modSp add mod modAnim">
        <pc:chgData name="Mohit Goel" userId="d0f5aa662146438e" providerId="LiveId" clId="{64F49725-79AD-43FE-A6EC-5EE1FDEF94C8}" dt="2021-12-08T18:28:12.733" v="15275" actId="20577"/>
        <pc:sldMkLst>
          <pc:docMk/>
          <pc:sldMk cId="3720532096" sldId="314"/>
        </pc:sldMkLst>
        <pc:spChg chg="mod">
          <ac:chgData name="Mohit Goel" userId="d0f5aa662146438e" providerId="LiveId" clId="{64F49725-79AD-43FE-A6EC-5EE1FDEF94C8}" dt="2021-12-08T18:28:12.733" v="15275" actId="20577"/>
          <ac:spMkLst>
            <pc:docMk/>
            <pc:sldMk cId="3720532096" sldId="314"/>
            <ac:spMk id="3" creationId="{571C8983-C7F9-4E9B-9D4A-700A9F877B2C}"/>
          </ac:spMkLst>
        </pc:spChg>
      </pc:sldChg>
      <pc:sldChg chg="addSp delSp modSp add mod modAnim">
        <pc:chgData name="Mohit Goel" userId="d0f5aa662146438e" providerId="LiveId" clId="{64F49725-79AD-43FE-A6EC-5EE1FDEF94C8}" dt="2021-12-13T13:44:17.519" v="15652" actId="113"/>
        <pc:sldMkLst>
          <pc:docMk/>
          <pc:sldMk cId="1553941305" sldId="315"/>
        </pc:sldMkLst>
        <pc:spChg chg="mod">
          <ac:chgData name="Mohit Goel" userId="d0f5aa662146438e" providerId="LiveId" clId="{64F49725-79AD-43FE-A6EC-5EE1FDEF94C8}" dt="2021-12-13T13:28:15.219" v="15282" actId="20577"/>
          <ac:spMkLst>
            <pc:docMk/>
            <pc:sldMk cId="1553941305" sldId="315"/>
            <ac:spMk id="2" creationId="{E86C9DCD-3F88-459D-A861-AF7C3591B354}"/>
          </ac:spMkLst>
        </pc:spChg>
        <pc:spChg chg="add del mod">
          <ac:chgData name="Mohit Goel" userId="d0f5aa662146438e" providerId="LiveId" clId="{64F49725-79AD-43FE-A6EC-5EE1FDEF94C8}" dt="2021-12-13T13:44:17.519" v="15652" actId="113"/>
          <ac:spMkLst>
            <pc:docMk/>
            <pc:sldMk cId="1553941305" sldId="315"/>
            <ac:spMk id="3" creationId="{571C8983-C7F9-4E9B-9D4A-700A9F877B2C}"/>
          </ac:spMkLst>
        </pc:spChg>
        <pc:spChg chg="add del mod">
          <ac:chgData name="Mohit Goel" userId="d0f5aa662146438e" providerId="LiveId" clId="{64F49725-79AD-43FE-A6EC-5EE1FDEF94C8}" dt="2021-12-13T13:30:09.437" v="15378"/>
          <ac:spMkLst>
            <pc:docMk/>
            <pc:sldMk cId="1553941305" sldId="315"/>
            <ac:spMk id="4" creationId="{9EB12827-0486-45E6-82CC-B9A379F6D9BD}"/>
          </ac:spMkLst>
        </pc:spChg>
      </pc:sldChg>
      <pc:sldChg chg="modSp add mod modAnim">
        <pc:chgData name="Mohit Goel" userId="d0f5aa662146438e" providerId="LiveId" clId="{64F49725-79AD-43FE-A6EC-5EE1FDEF94C8}" dt="2021-12-13T13:48:31.340" v="15845" actId="113"/>
        <pc:sldMkLst>
          <pc:docMk/>
          <pc:sldMk cId="4161827268" sldId="316"/>
        </pc:sldMkLst>
        <pc:spChg chg="mod">
          <ac:chgData name="Mohit Goel" userId="d0f5aa662146438e" providerId="LiveId" clId="{64F49725-79AD-43FE-A6EC-5EE1FDEF94C8}" dt="2021-12-13T13:48:31.340" v="15845" actId="113"/>
          <ac:spMkLst>
            <pc:docMk/>
            <pc:sldMk cId="4161827268" sldId="316"/>
            <ac:spMk id="3" creationId="{571C8983-C7F9-4E9B-9D4A-700A9F877B2C}"/>
          </ac:spMkLst>
        </pc:spChg>
      </pc:sldChg>
      <pc:sldChg chg="modSp add mod modAnim">
        <pc:chgData name="Mohit Goel" userId="d0f5aa662146438e" providerId="LiveId" clId="{64F49725-79AD-43FE-A6EC-5EE1FDEF94C8}" dt="2021-12-13T13:51:12.877" v="16122" actId="113"/>
        <pc:sldMkLst>
          <pc:docMk/>
          <pc:sldMk cId="3635759695" sldId="317"/>
        </pc:sldMkLst>
        <pc:spChg chg="mod">
          <ac:chgData name="Mohit Goel" userId="d0f5aa662146438e" providerId="LiveId" clId="{64F49725-79AD-43FE-A6EC-5EE1FDEF94C8}" dt="2021-12-13T13:51:12.877" v="16122" actId="113"/>
          <ac:spMkLst>
            <pc:docMk/>
            <pc:sldMk cId="3635759695" sldId="317"/>
            <ac:spMk id="3" creationId="{571C8983-C7F9-4E9B-9D4A-700A9F877B2C}"/>
          </ac:spMkLst>
        </pc:spChg>
      </pc:sldChg>
      <pc:sldChg chg="modSp add mod modAnim">
        <pc:chgData name="Mohit Goel" userId="d0f5aa662146438e" providerId="LiveId" clId="{64F49725-79AD-43FE-A6EC-5EE1FDEF94C8}" dt="2021-12-13T14:06:08.374" v="16322" actId="113"/>
        <pc:sldMkLst>
          <pc:docMk/>
          <pc:sldMk cId="1997921138" sldId="318"/>
        </pc:sldMkLst>
        <pc:spChg chg="mod">
          <ac:chgData name="Mohit Goel" userId="d0f5aa662146438e" providerId="LiveId" clId="{64F49725-79AD-43FE-A6EC-5EE1FDEF94C8}" dt="2021-12-13T14:06:08.374" v="16322" actId="113"/>
          <ac:spMkLst>
            <pc:docMk/>
            <pc:sldMk cId="1997921138" sldId="318"/>
            <ac:spMk id="3" creationId="{571C8983-C7F9-4E9B-9D4A-700A9F877B2C}"/>
          </ac:spMkLst>
        </pc:spChg>
      </pc:sldChg>
      <pc:sldChg chg="addSp delSp modSp add mod modAnim">
        <pc:chgData name="Mohit Goel" userId="d0f5aa662146438e" providerId="LiveId" clId="{64F49725-79AD-43FE-A6EC-5EE1FDEF94C8}" dt="2021-12-13T14:13:24.642" v="16401" actId="113"/>
        <pc:sldMkLst>
          <pc:docMk/>
          <pc:sldMk cId="2031213362" sldId="319"/>
        </pc:sldMkLst>
        <pc:spChg chg="mod">
          <ac:chgData name="Mohit Goel" userId="d0f5aa662146438e" providerId="LiveId" clId="{64F49725-79AD-43FE-A6EC-5EE1FDEF94C8}" dt="2021-12-13T14:06:24.321" v="16388" actId="20577"/>
          <ac:spMkLst>
            <pc:docMk/>
            <pc:sldMk cId="2031213362" sldId="319"/>
            <ac:spMk id="2" creationId="{E86C9DCD-3F88-459D-A861-AF7C3591B354}"/>
          </ac:spMkLst>
        </pc:spChg>
        <pc:spChg chg="add del mod">
          <ac:chgData name="Mohit Goel" userId="d0f5aa662146438e" providerId="LiveId" clId="{64F49725-79AD-43FE-A6EC-5EE1FDEF94C8}" dt="2021-12-13T14:13:24.642" v="16401" actId="113"/>
          <ac:spMkLst>
            <pc:docMk/>
            <pc:sldMk cId="2031213362" sldId="319"/>
            <ac:spMk id="3" creationId="{571C8983-C7F9-4E9B-9D4A-700A9F877B2C}"/>
          </ac:spMkLst>
        </pc:spChg>
        <pc:spChg chg="add del mod">
          <ac:chgData name="Mohit Goel" userId="d0f5aa662146438e" providerId="LiveId" clId="{64F49725-79AD-43FE-A6EC-5EE1FDEF94C8}" dt="2021-12-13T14:13:12.771" v="16390"/>
          <ac:spMkLst>
            <pc:docMk/>
            <pc:sldMk cId="2031213362" sldId="319"/>
            <ac:spMk id="4" creationId="{14214E38-E67F-4CE1-B84C-E72A5E13761F}"/>
          </ac:spMkLst>
        </pc:spChg>
      </pc:sldChg>
      <pc:sldChg chg="modSp add modAnim">
        <pc:chgData name="Mohit Goel" userId="d0f5aa662146438e" providerId="LiveId" clId="{64F49725-79AD-43FE-A6EC-5EE1FDEF94C8}" dt="2021-12-13T14:18:10.059" v="16611" actId="113"/>
        <pc:sldMkLst>
          <pc:docMk/>
          <pc:sldMk cId="3120302553" sldId="320"/>
        </pc:sldMkLst>
        <pc:spChg chg="mod">
          <ac:chgData name="Mohit Goel" userId="d0f5aa662146438e" providerId="LiveId" clId="{64F49725-79AD-43FE-A6EC-5EE1FDEF94C8}" dt="2021-12-13T14:18:10.059" v="16611" actId="113"/>
          <ac:spMkLst>
            <pc:docMk/>
            <pc:sldMk cId="3120302553" sldId="320"/>
            <ac:spMk id="3" creationId="{571C8983-C7F9-4E9B-9D4A-700A9F877B2C}"/>
          </ac:spMkLst>
        </pc:spChg>
      </pc:sldChg>
      <pc:sldChg chg="modSp add mod modAnim">
        <pc:chgData name="Mohit Goel" userId="d0f5aa662146438e" providerId="LiveId" clId="{64F49725-79AD-43FE-A6EC-5EE1FDEF94C8}" dt="2021-12-13T16:06:48.332" v="17076" actId="27636"/>
        <pc:sldMkLst>
          <pc:docMk/>
          <pc:sldMk cId="1272120557" sldId="321"/>
        </pc:sldMkLst>
        <pc:spChg chg="mod">
          <ac:chgData name="Mohit Goel" userId="d0f5aa662146438e" providerId="LiveId" clId="{64F49725-79AD-43FE-A6EC-5EE1FDEF94C8}" dt="2021-12-13T16:06:48.332" v="17076" actId="27636"/>
          <ac:spMkLst>
            <pc:docMk/>
            <pc:sldMk cId="1272120557" sldId="321"/>
            <ac:spMk id="3" creationId="{571C8983-C7F9-4E9B-9D4A-700A9F877B2C}"/>
          </ac:spMkLst>
        </pc:spChg>
      </pc:sldChg>
      <pc:sldChg chg="modSp add mod modAnim">
        <pc:chgData name="Mohit Goel" userId="d0f5aa662146438e" providerId="LiveId" clId="{64F49725-79AD-43FE-A6EC-5EE1FDEF94C8}" dt="2021-12-13T16:07:02.270" v="17088" actId="20577"/>
        <pc:sldMkLst>
          <pc:docMk/>
          <pc:sldMk cId="377438541" sldId="322"/>
        </pc:sldMkLst>
        <pc:spChg chg="mod">
          <ac:chgData name="Mohit Goel" userId="d0f5aa662146438e" providerId="LiveId" clId="{64F49725-79AD-43FE-A6EC-5EE1FDEF94C8}" dt="2021-12-13T16:07:02.270" v="17088" actId="20577"/>
          <ac:spMkLst>
            <pc:docMk/>
            <pc:sldMk cId="377438541" sldId="322"/>
            <ac:spMk id="3" creationId="{571C8983-C7F9-4E9B-9D4A-700A9F877B2C}"/>
          </ac:spMkLst>
        </pc:spChg>
      </pc:sldChg>
      <pc:sldChg chg="modSp add mod modAnim">
        <pc:chgData name="Mohit Goel" userId="d0f5aa662146438e" providerId="LiveId" clId="{64F49725-79AD-43FE-A6EC-5EE1FDEF94C8}" dt="2021-12-13T17:21:29.135" v="17343" actId="20577"/>
        <pc:sldMkLst>
          <pc:docMk/>
          <pc:sldMk cId="4024472451" sldId="323"/>
        </pc:sldMkLst>
        <pc:spChg chg="mod">
          <ac:chgData name="Mohit Goel" userId="d0f5aa662146438e" providerId="LiveId" clId="{64F49725-79AD-43FE-A6EC-5EE1FDEF94C8}" dt="2021-12-13T17:21:29.135" v="17343" actId="20577"/>
          <ac:spMkLst>
            <pc:docMk/>
            <pc:sldMk cId="4024472451" sldId="323"/>
            <ac:spMk id="3" creationId="{571C8983-C7F9-4E9B-9D4A-700A9F877B2C}"/>
          </ac:spMkLst>
        </pc:spChg>
      </pc:sldChg>
      <pc:sldChg chg="modSp add modAnim">
        <pc:chgData name="Mohit Goel" userId="d0f5aa662146438e" providerId="LiveId" clId="{64F49725-79AD-43FE-A6EC-5EE1FDEF94C8}" dt="2021-12-13T17:21:34.196" v="17349" actId="20577"/>
        <pc:sldMkLst>
          <pc:docMk/>
          <pc:sldMk cId="280345788" sldId="324"/>
        </pc:sldMkLst>
        <pc:spChg chg="mod">
          <ac:chgData name="Mohit Goel" userId="d0f5aa662146438e" providerId="LiveId" clId="{64F49725-79AD-43FE-A6EC-5EE1FDEF94C8}" dt="2021-12-13T17:21:34.196" v="17349" actId="20577"/>
          <ac:spMkLst>
            <pc:docMk/>
            <pc:sldMk cId="280345788" sldId="324"/>
            <ac:spMk id="3" creationId="{571C8983-C7F9-4E9B-9D4A-700A9F877B2C}"/>
          </ac:spMkLst>
        </pc:spChg>
      </pc:sldChg>
      <pc:sldChg chg="modSp add mod modAnim">
        <pc:chgData name="Mohit Goel" userId="d0f5aa662146438e" providerId="LiveId" clId="{64F49725-79AD-43FE-A6EC-5EE1FDEF94C8}" dt="2021-12-13T17:27:11.080" v="18139" actId="20577"/>
        <pc:sldMkLst>
          <pc:docMk/>
          <pc:sldMk cId="3792212520" sldId="325"/>
        </pc:sldMkLst>
        <pc:spChg chg="mod">
          <ac:chgData name="Mohit Goel" userId="d0f5aa662146438e" providerId="LiveId" clId="{64F49725-79AD-43FE-A6EC-5EE1FDEF94C8}" dt="2021-12-13T17:21:57.132" v="17360" actId="20577"/>
          <ac:spMkLst>
            <pc:docMk/>
            <pc:sldMk cId="3792212520" sldId="325"/>
            <ac:spMk id="2" creationId="{E86C9DCD-3F88-459D-A861-AF7C3591B354}"/>
          </ac:spMkLst>
        </pc:spChg>
        <pc:spChg chg="mod">
          <ac:chgData name="Mohit Goel" userId="d0f5aa662146438e" providerId="LiveId" clId="{64F49725-79AD-43FE-A6EC-5EE1FDEF94C8}" dt="2021-12-13T17:27:11.080" v="18139" actId="20577"/>
          <ac:spMkLst>
            <pc:docMk/>
            <pc:sldMk cId="3792212520" sldId="325"/>
            <ac:spMk id="3" creationId="{571C8983-C7F9-4E9B-9D4A-700A9F877B2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3/19/2022</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3/19/2022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3/19/2022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3/19/2022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postgresql.org/docs/14/datatype-numeric.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mailto:jose@mail.com"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www.postgresql.org/docs/14/sql-altertable.html"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ostgresql.org/docs/14/datatype-numeric.html" TargetMode="External"/><Relationship Id="rId2" Type="http://schemas.openxmlformats.org/officeDocument/2006/relationships/hyperlink" Target="https://www.postgresql.org/docs/9.5/datatype.html"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9.xml"/><Relationship Id="rId5" Type="http://schemas.microsoft.com/office/2007/relationships/hdphoto" Target="../media/hdphoto2.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w3schools.com/sql/sql_primarykey.ASP"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w3schools.com/sql/sql_foreignkey.asp"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2290" y="4451944"/>
            <a:ext cx="10993549" cy="1938619"/>
          </a:xfrm>
        </p:spPr>
        <p:txBody>
          <a:bodyPr>
            <a:noAutofit/>
          </a:bodyPr>
          <a:lstStyle/>
          <a:p>
            <a:pPr algn="ctr"/>
            <a:r>
              <a:rPr lang="en-US" sz="6000" dirty="0">
                <a:solidFill>
                  <a:schemeClr val="bg1"/>
                </a:solidFill>
              </a:rPr>
              <a:t>Creating Databases and tables</a:t>
            </a:r>
          </a:p>
        </p:txBody>
      </p:sp>
    </p:spTree>
    <p:extLst>
      <p:ext uri="{BB962C8B-B14F-4D97-AF65-F5344CB8AC3E}">
        <p14:creationId xmlns:p14="http://schemas.microsoft.com/office/powerpoint/2010/main" val="1487700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a:xfrm>
            <a:off x="581193" y="729658"/>
            <a:ext cx="11029616" cy="988332"/>
          </a:xfrm>
        </p:spPr>
        <p:txBody>
          <a:bodyPr anchor="b">
            <a:normAutofit/>
          </a:bodyPr>
          <a:lstStyle/>
          <a:p>
            <a:pPr algn="ctr"/>
            <a:r>
              <a:rPr lang="en-GB" sz="4400" dirty="0"/>
              <a:t>Primary keys and foreign keys</a:t>
            </a:r>
          </a:p>
        </p:txBody>
      </p:sp>
      <p:sp>
        <p:nvSpPr>
          <p:cNvPr id="10" name="Content Placeholder 2">
            <a:extLst>
              <a:ext uri="{FF2B5EF4-FFF2-40B4-BE49-F238E27FC236}">
                <a16:creationId xmlns:a16="http://schemas.microsoft.com/office/drawing/2014/main" id="{9F35E67C-10DA-4656-B5FC-FA6A586FE1D1}"/>
              </a:ext>
            </a:extLst>
          </p:cNvPr>
          <p:cNvSpPr>
            <a:spLocks noGrp="1"/>
          </p:cNvSpPr>
          <p:nvPr>
            <p:ph sz="half" idx="1"/>
          </p:nvPr>
        </p:nvSpPr>
        <p:spPr>
          <a:xfrm>
            <a:off x="581193" y="2228003"/>
            <a:ext cx="5422390" cy="4213437"/>
          </a:xfrm>
        </p:spPr>
        <p:txBody>
          <a:bodyPr anchor="ctr">
            <a:noAutofit/>
          </a:bodyPr>
          <a:lstStyle/>
          <a:p>
            <a:r>
              <a:rPr lang="en-US" sz="2400" dirty="0"/>
              <a:t>From the table, we observe that the </a:t>
            </a:r>
            <a:r>
              <a:rPr lang="en-US" sz="2400" dirty="0" err="1"/>
              <a:t>payment_id</a:t>
            </a:r>
            <a:r>
              <a:rPr lang="en-US" sz="2400" dirty="0"/>
              <a:t> is the primary key because it says [PK] in the column name.</a:t>
            </a:r>
          </a:p>
          <a:p>
            <a:r>
              <a:rPr lang="en-US" sz="2400" dirty="0"/>
              <a:t>We also have three other ID’s, they are foreign key references. These keys are the primary keys of another table.</a:t>
            </a:r>
          </a:p>
          <a:p>
            <a:r>
              <a:rPr lang="en-US" sz="2400" dirty="0"/>
              <a:t>Note: SQL will not inform you of the foreign keys, i.e. it will not say [FK]. It only does that for the Primary Key [PK].</a:t>
            </a:r>
          </a:p>
        </p:txBody>
      </p:sp>
      <p:pic>
        <p:nvPicPr>
          <p:cNvPr id="5" name="Content Placeholder 4">
            <a:extLst>
              <a:ext uri="{FF2B5EF4-FFF2-40B4-BE49-F238E27FC236}">
                <a16:creationId xmlns:a16="http://schemas.microsoft.com/office/drawing/2014/main" id="{4682E261-9635-4FC3-8B25-6CDBB9F3A0B1}"/>
              </a:ext>
            </a:extLst>
          </p:cNvPr>
          <p:cNvPicPr>
            <a:picLocks noGrp="1" noChangeAspect="1"/>
          </p:cNvPicPr>
          <p:nvPr>
            <p:ph sz="half" idx="2"/>
          </p:nvPr>
        </p:nvPicPr>
        <p:blipFill>
          <a:blip r:embed="rId2"/>
          <a:stretch>
            <a:fillRect/>
          </a:stretch>
        </p:blipFill>
        <p:spPr>
          <a:xfrm>
            <a:off x="6188419" y="2410883"/>
            <a:ext cx="5422392" cy="3633046"/>
          </a:xfrm>
          <a:noFill/>
          <a:ln>
            <a:solidFill>
              <a:schemeClr val="accent1">
                <a:lumMod val="60000"/>
                <a:lumOff val="40000"/>
              </a:schemeClr>
            </a:solidFill>
          </a:ln>
        </p:spPr>
      </p:pic>
      <p:sp>
        <p:nvSpPr>
          <p:cNvPr id="6" name="Rectangle: Rounded Corners 5">
            <a:extLst>
              <a:ext uri="{FF2B5EF4-FFF2-40B4-BE49-F238E27FC236}">
                <a16:creationId xmlns:a16="http://schemas.microsoft.com/office/drawing/2014/main" id="{2400341D-359A-4D17-AD58-28A59B7017F4}"/>
              </a:ext>
            </a:extLst>
          </p:cNvPr>
          <p:cNvSpPr/>
          <p:nvPr/>
        </p:nvSpPr>
        <p:spPr>
          <a:xfrm>
            <a:off x="6901314" y="4176295"/>
            <a:ext cx="972151" cy="1847314"/>
          </a:xfrm>
          <a:prstGeom prst="roundRect">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8" name="Rectangle: Rounded Corners 7">
            <a:extLst>
              <a:ext uri="{FF2B5EF4-FFF2-40B4-BE49-F238E27FC236}">
                <a16:creationId xmlns:a16="http://schemas.microsoft.com/office/drawing/2014/main" id="{46A1356C-4D63-4CB8-B2ED-BB72611AE22D}"/>
              </a:ext>
            </a:extLst>
          </p:cNvPr>
          <p:cNvSpPr/>
          <p:nvPr/>
        </p:nvSpPr>
        <p:spPr>
          <a:xfrm>
            <a:off x="7891111" y="4176295"/>
            <a:ext cx="972151" cy="1847314"/>
          </a:xfrm>
          <a:prstGeom prst="roundRect">
            <a:avLst/>
          </a:prstGeom>
          <a:noFill/>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9" name="Rectangle: Rounded Corners 8">
            <a:extLst>
              <a:ext uri="{FF2B5EF4-FFF2-40B4-BE49-F238E27FC236}">
                <a16:creationId xmlns:a16="http://schemas.microsoft.com/office/drawing/2014/main" id="{2D157D18-D333-4C4E-975F-3F530604ED43}"/>
              </a:ext>
            </a:extLst>
          </p:cNvPr>
          <p:cNvSpPr/>
          <p:nvPr/>
        </p:nvSpPr>
        <p:spPr>
          <a:xfrm>
            <a:off x="8863262" y="4186455"/>
            <a:ext cx="762001" cy="1847314"/>
          </a:xfrm>
          <a:prstGeom prst="roundRect">
            <a:avLst/>
          </a:prstGeom>
          <a:noFill/>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1" name="Rectangle: Rounded Corners 10">
            <a:extLst>
              <a:ext uri="{FF2B5EF4-FFF2-40B4-BE49-F238E27FC236}">
                <a16:creationId xmlns:a16="http://schemas.microsoft.com/office/drawing/2014/main" id="{07C2DE8D-DA01-4C7A-85F1-847342F7359D}"/>
              </a:ext>
            </a:extLst>
          </p:cNvPr>
          <p:cNvSpPr/>
          <p:nvPr/>
        </p:nvSpPr>
        <p:spPr>
          <a:xfrm>
            <a:off x="9623659" y="4166135"/>
            <a:ext cx="762001" cy="1847314"/>
          </a:xfrm>
          <a:prstGeom prst="roundRect">
            <a:avLst/>
          </a:prstGeom>
          <a:noFill/>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202108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8" grpId="0" animBg="1"/>
      <p:bldP spid="9"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a:xfrm>
            <a:off x="581193" y="729658"/>
            <a:ext cx="11029616" cy="988332"/>
          </a:xfrm>
        </p:spPr>
        <p:txBody>
          <a:bodyPr anchor="b">
            <a:normAutofit/>
          </a:bodyPr>
          <a:lstStyle/>
          <a:p>
            <a:r>
              <a:rPr lang="en-GB"/>
              <a:t>Primary keys and foreign keys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sz="half" idx="1"/>
          </p:nvPr>
        </p:nvSpPr>
        <p:spPr>
          <a:xfrm>
            <a:off x="581193" y="2113280"/>
            <a:ext cx="5422390" cy="4429759"/>
          </a:xfrm>
        </p:spPr>
        <p:txBody>
          <a:bodyPr anchor="ctr">
            <a:noAutofit/>
          </a:bodyPr>
          <a:lstStyle/>
          <a:p>
            <a:r>
              <a:rPr lang="en-GB" sz="2300" dirty="0"/>
              <a:t>Note: When creating tables and defining columns, we can use constraints to define columns as being a primary key or attaching a foreign key relationship to another table.</a:t>
            </a:r>
          </a:p>
          <a:p>
            <a:r>
              <a:rPr lang="en-GB" sz="2300" dirty="0"/>
              <a:t>To see the dependents of the Foreign Keys, we simply select ‘Dependencies’ at the top, select the table, ‘Constraints’ drop down and select the column.</a:t>
            </a:r>
          </a:p>
          <a:p>
            <a:r>
              <a:rPr lang="en-GB" sz="2300" dirty="0"/>
              <a:t>We can see that the Primary and foreign keys have now been labelled clearly.</a:t>
            </a:r>
          </a:p>
        </p:txBody>
      </p:sp>
      <p:pic>
        <p:nvPicPr>
          <p:cNvPr id="5" name="Picture 4">
            <a:extLst>
              <a:ext uri="{FF2B5EF4-FFF2-40B4-BE49-F238E27FC236}">
                <a16:creationId xmlns:a16="http://schemas.microsoft.com/office/drawing/2014/main" id="{8D7275CC-BC0E-4CC0-9DAE-79A6DF2B6408}"/>
              </a:ext>
            </a:extLst>
          </p:cNvPr>
          <p:cNvPicPr>
            <a:picLocks noChangeAspect="1"/>
          </p:cNvPicPr>
          <p:nvPr/>
        </p:nvPicPr>
        <p:blipFill>
          <a:blip r:embed="rId2"/>
          <a:stretch>
            <a:fillRect/>
          </a:stretch>
        </p:blipFill>
        <p:spPr>
          <a:xfrm>
            <a:off x="6003583" y="2598821"/>
            <a:ext cx="5607224" cy="3022333"/>
          </a:xfrm>
          <a:prstGeom prst="rect">
            <a:avLst/>
          </a:prstGeom>
          <a:noFill/>
        </p:spPr>
      </p:pic>
    </p:spTree>
    <p:extLst>
      <p:ext uri="{BB962C8B-B14F-4D97-AF65-F5344CB8AC3E}">
        <p14:creationId xmlns:p14="http://schemas.microsoft.com/office/powerpoint/2010/main" val="2841899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a:xfrm>
            <a:off x="581193" y="729658"/>
            <a:ext cx="11029616" cy="988332"/>
          </a:xfrm>
        </p:spPr>
        <p:txBody>
          <a:bodyPr anchor="b">
            <a:normAutofit/>
          </a:bodyPr>
          <a:lstStyle/>
          <a:p>
            <a:r>
              <a:rPr lang="en-GB"/>
              <a:t>Primary keys and foreign keys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sz="half" idx="1"/>
          </p:nvPr>
        </p:nvSpPr>
        <p:spPr>
          <a:xfrm>
            <a:off x="581193" y="2228003"/>
            <a:ext cx="5422390" cy="3633047"/>
          </a:xfrm>
        </p:spPr>
        <p:txBody>
          <a:bodyPr anchor="ctr">
            <a:normAutofit/>
          </a:bodyPr>
          <a:lstStyle/>
          <a:p>
            <a:r>
              <a:rPr lang="en-GB" sz="2800" dirty="0"/>
              <a:t>By right clicking the constraint and selecting ‘Properties’ and then ‘Columns’, we see what table the Foreign Key is referring to.</a:t>
            </a:r>
          </a:p>
        </p:txBody>
      </p:sp>
      <p:pic>
        <p:nvPicPr>
          <p:cNvPr id="6" name="Picture 5">
            <a:extLst>
              <a:ext uri="{FF2B5EF4-FFF2-40B4-BE49-F238E27FC236}">
                <a16:creationId xmlns:a16="http://schemas.microsoft.com/office/drawing/2014/main" id="{2582404F-0335-4DE8-88A3-04DAC9FABF91}"/>
              </a:ext>
            </a:extLst>
          </p:cNvPr>
          <p:cNvPicPr>
            <a:picLocks noChangeAspect="1"/>
          </p:cNvPicPr>
          <p:nvPr/>
        </p:nvPicPr>
        <p:blipFill>
          <a:blip r:embed="rId2"/>
          <a:stretch>
            <a:fillRect/>
          </a:stretch>
        </p:blipFill>
        <p:spPr>
          <a:xfrm>
            <a:off x="6188417" y="2736165"/>
            <a:ext cx="5422392" cy="3226322"/>
          </a:xfrm>
          <a:prstGeom prst="rect">
            <a:avLst/>
          </a:prstGeom>
          <a:noFill/>
        </p:spPr>
      </p:pic>
    </p:spTree>
    <p:extLst>
      <p:ext uri="{BB962C8B-B14F-4D97-AF65-F5344CB8AC3E}">
        <p14:creationId xmlns:p14="http://schemas.microsoft.com/office/powerpoint/2010/main" val="360769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Constraints are rules that are enforced on data columns on the table, or the whole table.</a:t>
            </a:r>
          </a:p>
          <a:p>
            <a:r>
              <a:rPr lang="en-GB" sz="3200" dirty="0"/>
              <a:t>Constraints are used to prevent data that is not applicable from entering into the database.</a:t>
            </a:r>
          </a:p>
          <a:p>
            <a:r>
              <a:rPr lang="en-GB" sz="3200" dirty="0"/>
              <a:t>This ensures the data in the database is appropriate, accurate and reliable.</a:t>
            </a:r>
          </a:p>
        </p:txBody>
      </p:sp>
    </p:spTree>
    <p:extLst>
      <p:ext uri="{BB962C8B-B14F-4D97-AF65-F5344CB8AC3E}">
        <p14:creationId xmlns:p14="http://schemas.microsoft.com/office/powerpoint/2010/main" val="1478433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t">
            <a:normAutofit/>
          </a:bodyPr>
          <a:lstStyle/>
          <a:p>
            <a:r>
              <a:rPr lang="en-GB" sz="3200" dirty="0"/>
              <a:t>We can divide constraints into two main categories, they are:</a:t>
            </a:r>
          </a:p>
          <a:p>
            <a:pPr lvl="1">
              <a:buFont typeface="Wingdings" panose="05000000000000000000" pitchFamily="2" charset="2"/>
              <a:buChar char="q"/>
            </a:pPr>
            <a:r>
              <a:rPr lang="en-GB" sz="3200" b="1" dirty="0"/>
              <a:t> Column Constraints</a:t>
            </a:r>
          </a:p>
          <a:p>
            <a:pPr lvl="2"/>
            <a:r>
              <a:rPr lang="en-GB" sz="3200" dirty="0"/>
              <a:t>Constrains the data in a column to adhere to certain conditions.</a:t>
            </a:r>
          </a:p>
          <a:p>
            <a:pPr lvl="1">
              <a:buFont typeface="Wingdings" panose="05000000000000000000" pitchFamily="2" charset="2"/>
              <a:buChar char="q"/>
            </a:pPr>
            <a:r>
              <a:rPr lang="en-GB" sz="3200" b="1" dirty="0"/>
              <a:t> Table Constraints</a:t>
            </a:r>
          </a:p>
          <a:p>
            <a:pPr lvl="2"/>
            <a:r>
              <a:rPr lang="en-GB" sz="3200" dirty="0"/>
              <a:t>Applied to the entire table rather than to an individual column.</a:t>
            </a:r>
          </a:p>
          <a:p>
            <a:pPr lvl="2"/>
            <a:endParaRPr lang="en-GB" sz="2200" dirty="0"/>
          </a:p>
        </p:txBody>
      </p:sp>
    </p:spTree>
    <p:extLst>
      <p:ext uri="{BB962C8B-B14F-4D97-AF65-F5344CB8AC3E}">
        <p14:creationId xmlns:p14="http://schemas.microsoft.com/office/powerpoint/2010/main" val="3433963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2200" dirty="0"/>
              <a:t>Some commonly used constraints:</a:t>
            </a:r>
          </a:p>
          <a:p>
            <a:pPr lvl="1">
              <a:buFont typeface="Wingdings" panose="05000000000000000000" pitchFamily="2" charset="2"/>
              <a:buChar char="q"/>
            </a:pPr>
            <a:r>
              <a:rPr lang="en-GB" sz="2200" b="1" dirty="0"/>
              <a:t> NOT NULL </a:t>
            </a:r>
            <a:r>
              <a:rPr lang="en-GB" sz="2200" dirty="0"/>
              <a:t>Constraint</a:t>
            </a:r>
            <a:endParaRPr lang="en-GB" sz="2200" b="1" dirty="0"/>
          </a:p>
          <a:p>
            <a:pPr lvl="2"/>
            <a:r>
              <a:rPr lang="en-GB" sz="2200" dirty="0"/>
              <a:t>This ensures that no NULL values exist within a column (no empty entries).</a:t>
            </a:r>
          </a:p>
          <a:p>
            <a:pPr lvl="1">
              <a:buFont typeface="Wingdings" panose="05000000000000000000" pitchFamily="2" charset="2"/>
              <a:buChar char="q"/>
            </a:pPr>
            <a:r>
              <a:rPr lang="en-GB" sz="2200" b="1" dirty="0"/>
              <a:t> UNIQUE </a:t>
            </a:r>
            <a:r>
              <a:rPr lang="en-GB" sz="2200" dirty="0"/>
              <a:t>Constraint</a:t>
            </a:r>
          </a:p>
          <a:p>
            <a:pPr lvl="2"/>
            <a:r>
              <a:rPr lang="en-GB" sz="2200" dirty="0"/>
              <a:t>This ensure that all values within a column are different. For instance, a customer ID column.</a:t>
            </a:r>
          </a:p>
          <a:p>
            <a:pPr lvl="1">
              <a:buFont typeface="Wingdings" panose="05000000000000000000" pitchFamily="2" charset="2"/>
              <a:buChar char="q"/>
            </a:pPr>
            <a:r>
              <a:rPr lang="en-GB" sz="2200" dirty="0"/>
              <a:t> </a:t>
            </a:r>
            <a:r>
              <a:rPr lang="en-GB" sz="2200" b="1" dirty="0"/>
              <a:t>PRIMARY Key</a:t>
            </a:r>
          </a:p>
          <a:p>
            <a:pPr lvl="2">
              <a:buFont typeface="Wingdings" panose="05000000000000000000" pitchFamily="2" charset="2"/>
              <a:buChar char="§"/>
            </a:pPr>
            <a:r>
              <a:rPr lang="en-GB" sz="2200" dirty="0"/>
              <a:t>Uniquely identifies each row/record in a database table.</a:t>
            </a:r>
          </a:p>
          <a:p>
            <a:pPr lvl="1">
              <a:buFont typeface="Wingdings" panose="05000000000000000000" pitchFamily="2" charset="2"/>
              <a:buChar char="q"/>
            </a:pPr>
            <a:r>
              <a:rPr lang="en-GB" sz="2200" b="1" dirty="0"/>
              <a:t> FOREIGN Key</a:t>
            </a:r>
            <a:endParaRPr lang="en-GB" sz="2200" dirty="0"/>
          </a:p>
          <a:p>
            <a:pPr lvl="2">
              <a:buFont typeface="Wingdings" panose="05000000000000000000" pitchFamily="2" charset="2"/>
              <a:buChar char="§"/>
            </a:pPr>
            <a:r>
              <a:rPr lang="en-GB" sz="2200" dirty="0"/>
              <a:t>Constrains data based on column in other tables.</a:t>
            </a:r>
          </a:p>
        </p:txBody>
      </p:sp>
    </p:spTree>
    <p:extLst>
      <p:ext uri="{BB962C8B-B14F-4D97-AF65-F5344CB8AC3E}">
        <p14:creationId xmlns:p14="http://schemas.microsoft.com/office/powerpoint/2010/main" val="2868056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800" dirty="0"/>
              <a:t>Some commonly used constraints:</a:t>
            </a:r>
          </a:p>
          <a:p>
            <a:pPr lvl="1">
              <a:buFont typeface="Wingdings" panose="05000000000000000000" pitchFamily="2" charset="2"/>
              <a:buChar char="q"/>
            </a:pPr>
            <a:r>
              <a:rPr lang="en-GB" sz="2800" b="1" dirty="0"/>
              <a:t> CHECK </a:t>
            </a:r>
            <a:r>
              <a:rPr lang="en-GB" sz="2800" dirty="0"/>
              <a:t>Constraint</a:t>
            </a:r>
            <a:endParaRPr lang="en-GB" sz="2800" b="1" dirty="0"/>
          </a:p>
          <a:p>
            <a:pPr lvl="2"/>
            <a:r>
              <a:rPr lang="en-GB" sz="2800" dirty="0"/>
              <a:t>This ensures that all values in a column satisfy certain conditions. For instance, all entries must be less than 20.</a:t>
            </a:r>
          </a:p>
          <a:p>
            <a:pPr lvl="1">
              <a:buFont typeface="Wingdings" panose="05000000000000000000" pitchFamily="2" charset="2"/>
              <a:buChar char="q"/>
            </a:pPr>
            <a:r>
              <a:rPr lang="en-GB" sz="2800" b="1" dirty="0"/>
              <a:t> EXCLUSION </a:t>
            </a:r>
            <a:r>
              <a:rPr lang="en-GB" sz="2800" dirty="0"/>
              <a:t>Constraint</a:t>
            </a:r>
          </a:p>
          <a:p>
            <a:pPr lvl="2"/>
            <a:r>
              <a:rPr lang="en-GB" sz="2800" dirty="0"/>
              <a:t>Ensures that if any two rows are compared on a specified column or expression using the specified operator, not all of these comparisons will return TRUE.</a:t>
            </a:r>
          </a:p>
        </p:txBody>
      </p:sp>
    </p:spTree>
    <p:extLst>
      <p:ext uri="{BB962C8B-B14F-4D97-AF65-F5344CB8AC3E}">
        <p14:creationId xmlns:p14="http://schemas.microsoft.com/office/powerpoint/2010/main" val="2455506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Table Constraints:</a:t>
            </a:r>
          </a:p>
          <a:p>
            <a:pPr lvl="1">
              <a:buFont typeface="Wingdings" panose="05000000000000000000" pitchFamily="2" charset="2"/>
              <a:buChar char="q"/>
            </a:pPr>
            <a:r>
              <a:rPr lang="en-GB" sz="3200" b="1" dirty="0"/>
              <a:t> CHECK </a:t>
            </a:r>
            <a:r>
              <a:rPr lang="en-GB" sz="3200" dirty="0"/>
              <a:t>Condition</a:t>
            </a:r>
            <a:endParaRPr lang="en-GB" sz="3200" b="1" dirty="0"/>
          </a:p>
          <a:p>
            <a:pPr lvl="2"/>
            <a:r>
              <a:rPr lang="en-GB" sz="3200" dirty="0"/>
              <a:t>To check a condition when inserting or updating data.</a:t>
            </a:r>
          </a:p>
          <a:p>
            <a:pPr lvl="1">
              <a:buFont typeface="Wingdings" panose="05000000000000000000" pitchFamily="2" charset="2"/>
              <a:buChar char="q"/>
            </a:pPr>
            <a:r>
              <a:rPr lang="en-GB" sz="3200" b="1" dirty="0"/>
              <a:t> References</a:t>
            </a:r>
            <a:endParaRPr lang="en-GB" sz="3200" dirty="0"/>
          </a:p>
          <a:p>
            <a:pPr lvl="2"/>
            <a:r>
              <a:rPr lang="en-GB" sz="3200" dirty="0"/>
              <a:t>To constrain the value stored in the column that must exist in a column of another table.</a:t>
            </a:r>
          </a:p>
        </p:txBody>
      </p:sp>
    </p:spTree>
    <p:extLst>
      <p:ext uri="{BB962C8B-B14F-4D97-AF65-F5344CB8AC3E}">
        <p14:creationId xmlns:p14="http://schemas.microsoft.com/office/powerpoint/2010/main" val="3832698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Constraints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Table Constraints:</a:t>
            </a:r>
          </a:p>
          <a:p>
            <a:pPr lvl="1">
              <a:buFont typeface="Wingdings" panose="05000000000000000000" pitchFamily="2" charset="2"/>
              <a:buChar char="q"/>
            </a:pPr>
            <a:r>
              <a:rPr lang="en-GB" sz="3200" b="1" dirty="0"/>
              <a:t> UNIQUE </a:t>
            </a:r>
            <a:r>
              <a:rPr lang="en-GB" sz="3200" dirty="0"/>
              <a:t>(Column list)</a:t>
            </a:r>
            <a:endParaRPr lang="en-GB" sz="3200" b="1" dirty="0"/>
          </a:p>
          <a:p>
            <a:pPr lvl="2"/>
            <a:r>
              <a:rPr lang="en-GB" sz="3200" dirty="0"/>
              <a:t>Forces the values stored in the columns listed inside the parentheses to be unique.</a:t>
            </a:r>
          </a:p>
          <a:p>
            <a:pPr lvl="1">
              <a:buFont typeface="Wingdings" panose="05000000000000000000" pitchFamily="2" charset="2"/>
              <a:buChar char="q"/>
            </a:pPr>
            <a:r>
              <a:rPr lang="en-GB" sz="3200" b="1" dirty="0"/>
              <a:t> PRIMARY KEY </a:t>
            </a:r>
            <a:r>
              <a:rPr lang="en-GB" sz="3200" dirty="0"/>
              <a:t>(Column list)</a:t>
            </a:r>
          </a:p>
          <a:p>
            <a:pPr lvl="2">
              <a:buFont typeface="Wingdings" panose="05000000000000000000" pitchFamily="2" charset="2"/>
              <a:buChar char="§"/>
            </a:pPr>
            <a:r>
              <a:rPr lang="en-GB" sz="3200" dirty="0"/>
              <a:t>Allows you to define the primary key that consists of multiple columns.</a:t>
            </a:r>
          </a:p>
        </p:txBody>
      </p:sp>
    </p:spTree>
    <p:extLst>
      <p:ext uri="{BB962C8B-B14F-4D97-AF65-F5344CB8AC3E}">
        <p14:creationId xmlns:p14="http://schemas.microsoft.com/office/powerpoint/2010/main" val="4006908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800" dirty="0"/>
              <a:t>We will now learn the syntax to create a table in SQL using the CREATE keyword and column syntax.</a:t>
            </a:r>
          </a:p>
          <a:p>
            <a:r>
              <a:rPr lang="en-GB" sz="2800" dirty="0"/>
              <a:t>General syntax for </a:t>
            </a:r>
            <a:r>
              <a:rPr lang="en-GB" sz="2800" b="1" dirty="0"/>
              <a:t>CREATE:</a:t>
            </a:r>
          </a:p>
          <a:p>
            <a:pPr lvl="1"/>
            <a:r>
              <a:rPr lang="en-GB" sz="2600" b="1" dirty="0"/>
              <a:t>CREATE TABLE</a:t>
            </a:r>
            <a:r>
              <a:rPr lang="en-GB" sz="2600" dirty="0"/>
              <a:t> </a:t>
            </a:r>
            <a:r>
              <a:rPr lang="en-GB" sz="2600" dirty="0" err="1"/>
              <a:t>table_name</a:t>
            </a:r>
            <a:r>
              <a:rPr lang="en-GB" sz="2600" dirty="0"/>
              <a:t>(</a:t>
            </a:r>
          </a:p>
          <a:p>
            <a:pPr marL="324000" lvl="1" indent="0">
              <a:buNone/>
            </a:pPr>
            <a:r>
              <a:rPr lang="en-GB" sz="2600" b="1" dirty="0"/>
              <a:t>   </a:t>
            </a:r>
            <a:r>
              <a:rPr lang="en-GB" sz="2600" dirty="0" err="1"/>
              <a:t>column_name</a:t>
            </a:r>
            <a:r>
              <a:rPr lang="en-GB" sz="2600" b="1" dirty="0"/>
              <a:t> TYPE </a:t>
            </a:r>
            <a:r>
              <a:rPr lang="en-GB" sz="2600" dirty="0" err="1"/>
              <a:t>column_constraint</a:t>
            </a:r>
            <a:r>
              <a:rPr lang="en-GB" sz="2600" dirty="0"/>
              <a:t>,</a:t>
            </a:r>
          </a:p>
          <a:p>
            <a:pPr marL="324000" lvl="1" indent="0">
              <a:buNone/>
            </a:pPr>
            <a:r>
              <a:rPr lang="en-GB" sz="2600" dirty="0"/>
              <a:t>   </a:t>
            </a:r>
            <a:r>
              <a:rPr lang="en-GB" sz="2600" dirty="0" err="1"/>
              <a:t>column_name</a:t>
            </a:r>
            <a:r>
              <a:rPr lang="en-GB" sz="2600" dirty="0"/>
              <a:t> </a:t>
            </a:r>
            <a:r>
              <a:rPr lang="en-GB" sz="2600" b="1" dirty="0"/>
              <a:t>TYPE </a:t>
            </a:r>
            <a:r>
              <a:rPr lang="en-GB" sz="2600" dirty="0" err="1"/>
              <a:t>column_constraint</a:t>
            </a:r>
            <a:r>
              <a:rPr lang="en-GB" sz="2600" dirty="0"/>
              <a:t>,</a:t>
            </a:r>
          </a:p>
          <a:p>
            <a:pPr marL="324000" lvl="1" indent="0">
              <a:buNone/>
            </a:pPr>
            <a:r>
              <a:rPr lang="en-GB" sz="2600" b="1" dirty="0"/>
              <a:t>	  </a:t>
            </a:r>
            <a:r>
              <a:rPr lang="en-GB" sz="2600" dirty="0" err="1"/>
              <a:t>table_constraint</a:t>
            </a:r>
            <a:r>
              <a:rPr lang="en-GB" sz="2600" dirty="0"/>
              <a:t> </a:t>
            </a:r>
            <a:r>
              <a:rPr lang="en-GB" sz="2600" dirty="0" err="1"/>
              <a:t>table_constraint</a:t>
            </a:r>
            <a:r>
              <a:rPr lang="en-GB" sz="2600" dirty="0"/>
              <a:t>)</a:t>
            </a:r>
          </a:p>
          <a:p>
            <a:pPr marL="324000" lvl="1" indent="0">
              <a:buNone/>
            </a:pPr>
            <a:r>
              <a:rPr lang="en-GB" sz="2600" b="1" dirty="0"/>
              <a:t>   </a:t>
            </a:r>
            <a:r>
              <a:rPr lang="en-GB" sz="2600" dirty="0"/>
              <a:t>INHERITS </a:t>
            </a:r>
            <a:r>
              <a:rPr lang="en-GB" sz="2600" dirty="0" err="1"/>
              <a:t>existing_table_name</a:t>
            </a:r>
            <a:r>
              <a:rPr lang="en-GB" sz="2600" dirty="0"/>
              <a:t>;</a:t>
            </a:r>
          </a:p>
        </p:txBody>
      </p:sp>
    </p:spTree>
    <p:extLst>
      <p:ext uri="{BB962C8B-B14F-4D97-AF65-F5344CB8AC3E}">
        <p14:creationId xmlns:p14="http://schemas.microsoft.com/office/powerpoint/2010/main" val="2407416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Section Overview</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a:bodyPr>
          <a:lstStyle/>
          <a:p>
            <a:r>
              <a:rPr lang="en-GB" sz="2400" dirty="0"/>
              <a:t>Now that we’ve reached a certain level of comfort on querying and reading data from existing tables and databases, let’s shift our focus to creating our own databases and tables.</a:t>
            </a:r>
          </a:p>
          <a:p>
            <a:r>
              <a:rPr lang="en-GB" sz="2400" dirty="0"/>
              <a:t>Section Overview:</a:t>
            </a:r>
          </a:p>
          <a:p>
            <a:pPr lvl="1"/>
            <a:r>
              <a:rPr lang="en-GB" sz="2200" dirty="0"/>
              <a:t>Data Types</a:t>
            </a:r>
          </a:p>
          <a:p>
            <a:pPr lvl="1"/>
            <a:r>
              <a:rPr lang="en-GB" sz="2200" dirty="0"/>
              <a:t>Primary and Foreign Keys</a:t>
            </a:r>
          </a:p>
          <a:p>
            <a:pPr lvl="1"/>
            <a:r>
              <a:rPr lang="en-GB" sz="2200" dirty="0"/>
              <a:t>Constraints</a:t>
            </a:r>
          </a:p>
          <a:p>
            <a:pPr lvl="1"/>
            <a:r>
              <a:rPr lang="en-GB" sz="2200" dirty="0"/>
              <a:t>CREATE</a:t>
            </a:r>
          </a:p>
          <a:p>
            <a:pPr lvl="1"/>
            <a:r>
              <a:rPr lang="en-GB" sz="2200" dirty="0"/>
              <a:t>INSERT</a:t>
            </a:r>
          </a:p>
          <a:p>
            <a:pPr lvl="1"/>
            <a:r>
              <a:rPr lang="en-GB" sz="2200" dirty="0"/>
              <a:t>UPDATE</a:t>
            </a:r>
          </a:p>
          <a:p>
            <a:pPr lvl="1"/>
            <a:r>
              <a:rPr lang="en-GB" sz="2200" dirty="0"/>
              <a:t>DELETE, ALTER, DROP</a:t>
            </a:r>
          </a:p>
        </p:txBody>
      </p:sp>
    </p:spTree>
    <p:extLst>
      <p:ext uri="{BB962C8B-B14F-4D97-AF65-F5344CB8AC3E}">
        <p14:creationId xmlns:p14="http://schemas.microsoft.com/office/powerpoint/2010/main" val="4274358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2800" dirty="0"/>
              <a:t>General simple syntax for </a:t>
            </a:r>
            <a:r>
              <a:rPr lang="en-GB" sz="2800" b="1" dirty="0"/>
              <a:t>CREATE:</a:t>
            </a:r>
          </a:p>
          <a:p>
            <a:pPr lvl="1"/>
            <a:r>
              <a:rPr lang="en-GB" sz="2600" b="1" dirty="0"/>
              <a:t>CREATE TABLE</a:t>
            </a:r>
            <a:r>
              <a:rPr lang="en-GB" sz="2600" dirty="0"/>
              <a:t> </a:t>
            </a:r>
            <a:r>
              <a:rPr lang="en-GB" sz="2600" dirty="0" err="1"/>
              <a:t>table_name</a:t>
            </a:r>
            <a:r>
              <a:rPr lang="en-GB" sz="2600" dirty="0"/>
              <a:t>(</a:t>
            </a:r>
          </a:p>
          <a:p>
            <a:pPr marL="324000" lvl="1" indent="0">
              <a:buNone/>
            </a:pPr>
            <a:r>
              <a:rPr lang="en-GB" sz="2600" b="1" dirty="0"/>
              <a:t>   </a:t>
            </a:r>
            <a:r>
              <a:rPr lang="en-GB" sz="2600" dirty="0" err="1"/>
              <a:t>column_name</a:t>
            </a:r>
            <a:r>
              <a:rPr lang="en-GB" sz="2600" b="1" dirty="0"/>
              <a:t> TYPE </a:t>
            </a:r>
            <a:r>
              <a:rPr lang="en-GB" sz="2600" dirty="0" err="1"/>
              <a:t>column_constraint</a:t>
            </a:r>
            <a:r>
              <a:rPr lang="en-GB" sz="2600" dirty="0"/>
              <a:t>,</a:t>
            </a:r>
          </a:p>
          <a:p>
            <a:pPr marL="324000" lvl="1" indent="0">
              <a:buNone/>
            </a:pPr>
            <a:r>
              <a:rPr lang="en-GB" sz="2600" dirty="0"/>
              <a:t>   </a:t>
            </a:r>
            <a:r>
              <a:rPr lang="en-GB" sz="2600" dirty="0" err="1"/>
              <a:t>column_name</a:t>
            </a:r>
            <a:r>
              <a:rPr lang="en-GB" sz="2600" dirty="0"/>
              <a:t> </a:t>
            </a:r>
            <a:r>
              <a:rPr lang="en-GB" sz="2600" b="1" dirty="0"/>
              <a:t>TYPE </a:t>
            </a:r>
            <a:r>
              <a:rPr lang="en-GB" sz="2600" dirty="0" err="1"/>
              <a:t>column_constraint</a:t>
            </a:r>
            <a:r>
              <a:rPr lang="en-GB" sz="2600" dirty="0"/>
              <a:t>);</a:t>
            </a:r>
          </a:p>
          <a:p>
            <a:pPr>
              <a:buFont typeface="Wingdings" panose="05000000000000000000" pitchFamily="2" charset="2"/>
              <a:buChar char="§"/>
            </a:pPr>
            <a:r>
              <a:rPr lang="en-GB" sz="2800" dirty="0"/>
              <a:t>Example syntax:</a:t>
            </a:r>
          </a:p>
          <a:p>
            <a:pPr lvl="1">
              <a:buFont typeface="Wingdings" panose="05000000000000000000" pitchFamily="2" charset="2"/>
              <a:buChar char="§"/>
            </a:pPr>
            <a:r>
              <a:rPr lang="en-GB" sz="2600" dirty="0"/>
              <a:t>CREATE TABLE customers(</a:t>
            </a:r>
          </a:p>
          <a:p>
            <a:pPr marL="324000" lvl="1" indent="0">
              <a:buNone/>
            </a:pPr>
            <a:r>
              <a:rPr lang="en-GB" sz="2600" dirty="0"/>
              <a:t>   </a:t>
            </a:r>
            <a:r>
              <a:rPr lang="en-GB" sz="2600" dirty="0" err="1"/>
              <a:t>customer_id</a:t>
            </a:r>
            <a:r>
              <a:rPr lang="en-GB" sz="2600" dirty="0"/>
              <a:t> </a:t>
            </a:r>
            <a:r>
              <a:rPr lang="en-GB" sz="2600" b="1" dirty="0"/>
              <a:t>SERIAL</a:t>
            </a:r>
            <a:r>
              <a:rPr lang="en-GB" sz="2600" dirty="0"/>
              <a:t> PRIMARY KEY,</a:t>
            </a:r>
          </a:p>
          <a:p>
            <a:pPr marL="324000" lvl="1" indent="0">
              <a:buNone/>
            </a:pPr>
            <a:r>
              <a:rPr lang="en-GB" sz="2600" dirty="0"/>
              <a:t>   age </a:t>
            </a:r>
            <a:r>
              <a:rPr lang="en-GB" sz="2600" b="1" dirty="0"/>
              <a:t>SMALLINT</a:t>
            </a:r>
            <a:r>
              <a:rPr lang="en-GB" sz="2600" dirty="0"/>
              <a:t> NOT NULL);</a:t>
            </a:r>
          </a:p>
        </p:txBody>
      </p:sp>
    </p:spTree>
    <p:extLst>
      <p:ext uri="{BB962C8B-B14F-4D97-AF65-F5344CB8AC3E}">
        <p14:creationId xmlns:p14="http://schemas.microsoft.com/office/powerpoint/2010/main" val="3172888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2800" b="1" dirty="0"/>
              <a:t>SERIAL </a:t>
            </a:r>
            <a:r>
              <a:rPr lang="en-GB" sz="2800" dirty="0"/>
              <a:t>data type allows you to automatically generate unique integer numbers (IDs, identity, auto-increment, sequence) for a column.</a:t>
            </a:r>
          </a:p>
          <a:p>
            <a:r>
              <a:rPr lang="en-GB" sz="2800" dirty="0"/>
              <a:t>These numbers will be a sequence of integers.</a:t>
            </a:r>
          </a:p>
          <a:p>
            <a:r>
              <a:rPr lang="en-GB" sz="2800" dirty="0"/>
              <a:t>A sequence is often used as a primary key column in a table.</a:t>
            </a:r>
          </a:p>
          <a:p>
            <a:r>
              <a:rPr lang="en-GB" sz="2800" dirty="0"/>
              <a:t>Therefore, this is perfect for a primary key, because it logs unique integer entries for us automatically upon insertion.</a:t>
            </a:r>
          </a:p>
          <a:p>
            <a:r>
              <a:rPr lang="en-GB" sz="2800" dirty="0"/>
              <a:t>If a row is later removed, the column with the </a:t>
            </a:r>
            <a:r>
              <a:rPr lang="en-GB" sz="2800" b="1" dirty="0"/>
              <a:t>SERIAL </a:t>
            </a:r>
            <a:r>
              <a:rPr lang="en-GB" sz="2800" dirty="0"/>
              <a:t>date type will not adjust. This makes it evident that a row was removed from the sequence. For instance, in the sequence 1,2,4,5, we know at some point row 3 was removed.</a:t>
            </a:r>
          </a:p>
          <a:p>
            <a:r>
              <a:rPr lang="en-GB" sz="2800" dirty="0">
                <a:hlinkClick r:id="rId2"/>
              </a:rPr>
              <a:t>https://www.postgresql.org/docs/14/datatype-numeric.html</a:t>
            </a:r>
            <a:endParaRPr lang="en-GB" sz="2800" dirty="0"/>
          </a:p>
        </p:txBody>
      </p:sp>
    </p:spTree>
    <p:extLst>
      <p:ext uri="{BB962C8B-B14F-4D97-AF65-F5344CB8AC3E}">
        <p14:creationId xmlns:p14="http://schemas.microsoft.com/office/powerpoint/2010/main" val="1430468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2800" dirty="0"/>
              <a:t>Let’s now practice this using SQL.</a:t>
            </a:r>
          </a:p>
          <a:p>
            <a:r>
              <a:rPr lang="en-GB" sz="2800" dirty="0"/>
              <a:t>Right click any existing query editors and click remove panel. We are not required to save so select do not save.</a:t>
            </a:r>
          </a:p>
          <a:p>
            <a:r>
              <a:rPr lang="en-GB" sz="2800" dirty="0"/>
              <a:t>To create a new database we:</a:t>
            </a:r>
          </a:p>
          <a:p>
            <a:pPr lvl="1"/>
            <a:r>
              <a:rPr lang="en-GB" sz="2600" dirty="0"/>
              <a:t>Right click databases / Create / Database…</a:t>
            </a:r>
          </a:p>
          <a:p>
            <a:pPr lvl="1"/>
            <a:r>
              <a:rPr lang="en-GB" sz="2600" dirty="0"/>
              <a:t>Name the database Learning (or whatever you choose) / Click Save</a:t>
            </a:r>
          </a:p>
          <a:p>
            <a:pPr lvl="1"/>
            <a:r>
              <a:rPr lang="en-GB" sz="2600" dirty="0"/>
              <a:t>Right Click Learning / Select Query Tool (query tool is not only used for getting information from a database, but we can also run SQL commands to create tables from here).</a:t>
            </a:r>
          </a:p>
        </p:txBody>
      </p:sp>
    </p:spTree>
    <p:extLst>
      <p:ext uri="{BB962C8B-B14F-4D97-AF65-F5344CB8AC3E}">
        <p14:creationId xmlns:p14="http://schemas.microsoft.com/office/powerpoint/2010/main" val="1578321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fontScale="92500" lnSpcReduction="20000"/>
          </a:bodyPr>
          <a:lstStyle/>
          <a:p>
            <a:r>
              <a:rPr lang="en-GB" sz="2600" dirty="0"/>
              <a:t>Exercise: Create a table named account with six columns: </a:t>
            </a:r>
            <a:r>
              <a:rPr lang="en-GB" sz="2600" dirty="0" err="1"/>
              <a:t>user_id</a:t>
            </a:r>
            <a:r>
              <a:rPr lang="en-GB" sz="2600" dirty="0"/>
              <a:t>, username, password, email, </a:t>
            </a:r>
            <a:r>
              <a:rPr lang="en-GB" sz="2600" dirty="0" err="1"/>
              <a:t>created_on</a:t>
            </a:r>
            <a:r>
              <a:rPr lang="en-GB" sz="2600" dirty="0"/>
              <a:t> and </a:t>
            </a:r>
            <a:r>
              <a:rPr lang="en-GB" sz="2600" dirty="0" err="1"/>
              <a:t>last_login</a:t>
            </a:r>
            <a:r>
              <a:rPr lang="en-GB" sz="2600" dirty="0"/>
              <a:t>. Remember to appropriately set the </a:t>
            </a:r>
            <a:r>
              <a:rPr lang="en-GB" sz="2600" b="1" dirty="0"/>
              <a:t>TYPE</a:t>
            </a:r>
            <a:r>
              <a:rPr lang="en-GB" sz="2600" dirty="0"/>
              <a:t> and </a:t>
            </a:r>
            <a:r>
              <a:rPr lang="en-GB" sz="2600" b="1" dirty="0"/>
              <a:t>column constraint</a:t>
            </a:r>
            <a:r>
              <a:rPr lang="en-GB" sz="2600" dirty="0"/>
              <a:t>.</a:t>
            </a:r>
          </a:p>
          <a:p>
            <a:r>
              <a:rPr lang="en-GB" sz="2600" dirty="0"/>
              <a:t>Query:</a:t>
            </a:r>
          </a:p>
          <a:p>
            <a:r>
              <a:rPr lang="en-GB" sz="2600" b="1" dirty="0"/>
              <a:t>CREATE</a:t>
            </a:r>
            <a:r>
              <a:rPr lang="en-GB" sz="2600" dirty="0"/>
              <a:t> </a:t>
            </a:r>
            <a:r>
              <a:rPr lang="en-GB" sz="2600" b="1" dirty="0"/>
              <a:t>TABLE</a:t>
            </a:r>
            <a:r>
              <a:rPr lang="en-GB" sz="2600" dirty="0"/>
              <a:t> account(</a:t>
            </a:r>
          </a:p>
          <a:p>
            <a:r>
              <a:rPr lang="en-GB" sz="2600" dirty="0"/>
              <a:t>    </a:t>
            </a:r>
            <a:r>
              <a:rPr lang="en-GB" sz="2600" dirty="0" err="1"/>
              <a:t>user_id</a:t>
            </a:r>
            <a:r>
              <a:rPr lang="en-GB" sz="2600" dirty="0"/>
              <a:t> </a:t>
            </a:r>
            <a:r>
              <a:rPr lang="en-GB" sz="2600" b="1" dirty="0"/>
              <a:t>SERIAL</a:t>
            </a:r>
            <a:r>
              <a:rPr lang="en-GB" sz="2600" dirty="0"/>
              <a:t> </a:t>
            </a:r>
            <a:r>
              <a:rPr lang="en-GB" sz="2600" b="1" dirty="0"/>
              <a:t>PRIMARY</a:t>
            </a:r>
            <a:r>
              <a:rPr lang="en-GB" sz="2600" dirty="0"/>
              <a:t> </a:t>
            </a:r>
            <a:r>
              <a:rPr lang="en-GB" sz="2600" b="1" dirty="0"/>
              <a:t>KEY</a:t>
            </a:r>
            <a:r>
              <a:rPr lang="en-GB" sz="2600" dirty="0"/>
              <a:t>,</a:t>
            </a:r>
          </a:p>
          <a:p>
            <a:r>
              <a:rPr lang="en-GB" sz="2600" dirty="0"/>
              <a:t>	  username </a:t>
            </a:r>
            <a:r>
              <a:rPr lang="en-GB" sz="2600" b="1" dirty="0"/>
              <a:t>VARCHAR</a:t>
            </a:r>
            <a:r>
              <a:rPr lang="en-GB" sz="2600" dirty="0"/>
              <a:t>(50) </a:t>
            </a:r>
            <a:r>
              <a:rPr lang="en-GB" sz="2600" b="1" dirty="0"/>
              <a:t>UNIQUE</a:t>
            </a:r>
            <a:r>
              <a:rPr lang="en-GB" sz="2600" dirty="0"/>
              <a:t> </a:t>
            </a:r>
            <a:r>
              <a:rPr lang="en-GB" sz="2600" b="1" dirty="0"/>
              <a:t>NOT</a:t>
            </a:r>
            <a:r>
              <a:rPr lang="en-GB" sz="2600" dirty="0"/>
              <a:t> </a:t>
            </a:r>
            <a:r>
              <a:rPr lang="en-GB" sz="2600" b="1" dirty="0"/>
              <a:t>NULL</a:t>
            </a:r>
            <a:r>
              <a:rPr lang="en-GB" sz="2600" dirty="0"/>
              <a:t>,</a:t>
            </a:r>
          </a:p>
          <a:p>
            <a:r>
              <a:rPr lang="en-GB" sz="2600" dirty="0"/>
              <a:t>	  password </a:t>
            </a:r>
            <a:r>
              <a:rPr lang="en-GB" sz="2600" b="1" dirty="0"/>
              <a:t>VARCHAR</a:t>
            </a:r>
            <a:r>
              <a:rPr lang="en-GB" sz="2600" dirty="0"/>
              <a:t>(50) </a:t>
            </a:r>
            <a:r>
              <a:rPr lang="en-GB" sz="2600" b="1" dirty="0"/>
              <a:t>NOT</a:t>
            </a:r>
            <a:r>
              <a:rPr lang="en-GB" sz="2600" dirty="0"/>
              <a:t> </a:t>
            </a:r>
            <a:r>
              <a:rPr lang="en-GB" sz="2600" b="1" dirty="0"/>
              <a:t>NULL</a:t>
            </a:r>
            <a:r>
              <a:rPr lang="en-GB" sz="2600" dirty="0"/>
              <a:t>,</a:t>
            </a:r>
          </a:p>
          <a:p>
            <a:r>
              <a:rPr lang="en-GB" sz="2600" dirty="0"/>
              <a:t>	  email </a:t>
            </a:r>
            <a:r>
              <a:rPr lang="en-GB" sz="2600" b="1" dirty="0"/>
              <a:t>VARCHAR</a:t>
            </a:r>
            <a:r>
              <a:rPr lang="en-GB" sz="2600" dirty="0"/>
              <a:t>(250) </a:t>
            </a:r>
            <a:r>
              <a:rPr lang="en-GB" sz="2600" b="1" dirty="0"/>
              <a:t>UNIQUE</a:t>
            </a:r>
            <a:r>
              <a:rPr lang="en-GB" sz="2600" dirty="0"/>
              <a:t> </a:t>
            </a:r>
            <a:r>
              <a:rPr lang="en-GB" sz="2600" b="1" dirty="0"/>
              <a:t>NOT</a:t>
            </a:r>
            <a:r>
              <a:rPr lang="en-GB" sz="2600" dirty="0"/>
              <a:t> </a:t>
            </a:r>
            <a:r>
              <a:rPr lang="en-GB" sz="2600" b="1" dirty="0"/>
              <a:t>NULL</a:t>
            </a:r>
            <a:r>
              <a:rPr lang="en-GB" sz="2600" dirty="0"/>
              <a:t>,</a:t>
            </a:r>
          </a:p>
          <a:p>
            <a:r>
              <a:rPr lang="en-GB" sz="2600" dirty="0"/>
              <a:t>	  </a:t>
            </a:r>
            <a:r>
              <a:rPr lang="en-GB" sz="2600" dirty="0" err="1"/>
              <a:t>created_on</a:t>
            </a:r>
            <a:r>
              <a:rPr lang="en-GB" sz="2600" dirty="0"/>
              <a:t> </a:t>
            </a:r>
            <a:r>
              <a:rPr lang="en-GB" sz="2600" b="1" dirty="0"/>
              <a:t>TIMESTAMP</a:t>
            </a:r>
            <a:r>
              <a:rPr lang="en-GB" sz="2600" dirty="0"/>
              <a:t> </a:t>
            </a:r>
            <a:r>
              <a:rPr lang="en-GB" sz="2600" b="1" dirty="0"/>
              <a:t>NOT</a:t>
            </a:r>
            <a:r>
              <a:rPr lang="en-GB" sz="2600" dirty="0"/>
              <a:t> </a:t>
            </a:r>
            <a:r>
              <a:rPr lang="en-GB" sz="2600" b="1" dirty="0"/>
              <a:t>NULL</a:t>
            </a:r>
            <a:r>
              <a:rPr lang="en-GB" sz="2600" dirty="0"/>
              <a:t>,</a:t>
            </a:r>
          </a:p>
          <a:p>
            <a:r>
              <a:rPr lang="en-GB" sz="2600" dirty="0"/>
              <a:t>	  </a:t>
            </a:r>
            <a:r>
              <a:rPr lang="en-GB" sz="2600" dirty="0" err="1"/>
              <a:t>last_login</a:t>
            </a:r>
            <a:r>
              <a:rPr lang="en-GB" sz="2600" dirty="0"/>
              <a:t> </a:t>
            </a:r>
            <a:r>
              <a:rPr lang="en-GB" sz="2600" b="1" dirty="0"/>
              <a:t>TIMESTAMP</a:t>
            </a:r>
            <a:r>
              <a:rPr lang="en-GB" sz="2600" dirty="0"/>
              <a:t>);</a:t>
            </a:r>
          </a:p>
        </p:txBody>
      </p:sp>
    </p:spTree>
    <p:extLst>
      <p:ext uri="{BB962C8B-B14F-4D97-AF65-F5344CB8AC3E}">
        <p14:creationId xmlns:p14="http://schemas.microsoft.com/office/powerpoint/2010/main" val="1190472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Exercise: Create a table named job with two columns: </a:t>
            </a:r>
            <a:r>
              <a:rPr lang="en-GB" sz="3200" dirty="0" err="1"/>
              <a:t>job_id</a:t>
            </a:r>
            <a:r>
              <a:rPr lang="en-GB" sz="3200" dirty="0"/>
              <a:t> and </a:t>
            </a:r>
            <a:r>
              <a:rPr lang="en-GB" sz="3200" dirty="0" err="1"/>
              <a:t>job_name</a:t>
            </a:r>
            <a:r>
              <a:rPr lang="en-GB" sz="3200" dirty="0"/>
              <a:t>. Remember to appropriately set the </a:t>
            </a:r>
            <a:r>
              <a:rPr lang="en-GB" sz="3200" b="1" dirty="0"/>
              <a:t>TYPE</a:t>
            </a:r>
            <a:r>
              <a:rPr lang="en-GB" sz="3200" dirty="0"/>
              <a:t> and </a:t>
            </a:r>
            <a:r>
              <a:rPr lang="en-GB" sz="3200" b="1" dirty="0"/>
              <a:t>column constraint</a:t>
            </a:r>
            <a:r>
              <a:rPr lang="en-GB" sz="3200" dirty="0"/>
              <a:t>.</a:t>
            </a:r>
          </a:p>
          <a:p>
            <a:r>
              <a:rPr lang="en-GB" sz="3200" dirty="0"/>
              <a:t>Query:</a:t>
            </a:r>
          </a:p>
          <a:p>
            <a:r>
              <a:rPr lang="en-GB" sz="3200" b="1" dirty="0"/>
              <a:t>CREATE</a:t>
            </a:r>
            <a:r>
              <a:rPr lang="en-GB" sz="3200" dirty="0"/>
              <a:t> </a:t>
            </a:r>
            <a:r>
              <a:rPr lang="en-GB" sz="3200" b="1" dirty="0"/>
              <a:t>TABLE</a:t>
            </a:r>
            <a:r>
              <a:rPr lang="en-GB" sz="3200" dirty="0"/>
              <a:t> job(</a:t>
            </a:r>
          </a:p>
          <a:p>
            <a:r>
              <a:rPr lang="en-GB" sz="3200" dirty="0"/>
              <a:t>   </a:t>
            </a:r>
            <a:r>
              <a:rPr lang="en-GB" sz="3200" dirty="0" err="1"/>
              <a:t>job_id</a:t>
            </a:r>
            <a:r>
              <a:rPr lang="en-GB" sz="3200" dirty="0"/>
              <a:t> </a:t>
            </a:r>
            <a:r>
              <a:rPr lang="en-GB" sz="3200" b="1" dirty="0"/>
              <a:t>SERIAL</a:t>
            </a:r>
            <a:r>
              <a:rPr lang="en-GB" sz="3200" dirty="0"/>
              <a:t> </a:t>
            </a:r>
            <a:r>
              <a:rPr lang="en-GB" sz="3200" b="1" dirty="0"/>
              <a:t>PRIMARY</a:t>
            </a:r>
            <a:r>
              <a:rPr lang="en-GB" sz="3200" dirty="0"/>
              <a:t> </a:t>
            </a:r>
            <a:r>
              <a:rPr lang="en-GB" sz="3200" b="1" dirty="0"/>
              <a:t>KEY</a:t>
            </a:r>
            <a:r>
              <a:rPr lang="en-GB" sz="3200" dirty="0"/>
              <a:t>,</a:t>
            </a:r>
          </a:p>
          <a:p>
            <a:r>
              <a:rPr lang="en-GB" sz="3200" dirty="0"/>
              <a:t>   </a:t>
            </a:r>
            <a:r>
              <a:rPr lang="en-GB" sz="3200" dirty="0" err="1"/>
              <a:t>job_name</a:t>
            </a:r>
            <a:r>
              <a:rPr lang="en-GB" sz="3200" dirty="0"/>
              <a:t> </a:t>
            </a:r>
            <a:r>
              <a:rPr lang="en-GB" sz="3200" b="1" dirty="0"/>
              <a:t>VARCHAR</a:t>
            </a:r>
            <a:r>
              <a:rPr lang="en-GB" sz="3200" dirty="0"/>
              <a:t>(200) </a:t>
            </a:r>
            <a:r>
              <a:rPr lang="en-GB" sz="3200" b="1" dirty="0"/>
              <a:t>UNIQUE</a:t>
            </a:r>
            <a:r>
              <a:rPr lang="en-GB" sz="3200" dirty="0"/>
              <a:t> </a:t>
            </a:r>
            <a:r>
              <a:rPr lang="en-GB" sz="3200" b="1" dirty="0"/>
              <a:t>NOT</a:t>
            </a:r>
            <a:r>
              <a:rPr lang="en-GB" sz="3200" dirty="0"/>
              <a:t> </a:t>
            </a:r>
            <a:r>
              <a:rPr lang="en-GB" sz="3200" b="1" dirty="0"/>
              <a:t>NULL</a:t>
            </a:r>
            <a:r>
              <a:rPr lang="en-GB" sz="3200" dirty="0"/>
              <a:t>);</a:t>
            </a:r>
          </a:p>
        </p:txBody>
      </p:sp>
    </p:spTree>
    <p:extLst>
      <p:ext uri="{BB962C8B-B14F-4D97-AF65-F5344CB8AC3E}">
        <p14:creationId xmlns:p14="http://schemas.microsoft.com/office/powerpoint/2010/main" val="58916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CREATE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t">
            <a:normAutofit fontScale="92500" lnSpcReduction="20000"/>
          </a:bodyPr>
          <a:lstStyle/>
          <a:p>
            <a:r>
              <a:rPr lang="en-GB" sz="2600" b="1" dirty="0"/>
              <a:t>Exercise</a:t>
            </a:r>
            <a:r>
              <a:rPr lang="en-GB" sz="2600" dirty="0"/>
              <a:t>: Create a table named </a:t>
            </a:r>
            <a:r>
              <a:rPr lang="en-GB" sz="2600" dirty="0" err="1"/>
              <a:t>account_job</a:t>
            </a:r>
            <a:r>
              <a:rPr lang="en-GB" sz="2600" dirty="0"/>
              <a:t> with three columns: </a:t>
            </a:r>
            <a:r>
              <a:rPr lang="en-GB" sz="2600" dirty="0" err="1"/>
              <a:t>user_id</a:t>
            </a:r>
            <a:r>
              <a:rPr lang="en-GB" sz="2600" dirty="0"/>
              <a:t>, </a:t>
            </a:r>
            <a:r>
              <a:rPr lang="en-GB" sz="2600" dirty="0" err="1"/>
              <a:t>job_id</a:t>
            </a:r>
            <a:r>
              <a:rPr lang="en-GB" sz="2600" dirty="0"/>
              <a:t> and </a:t>
            </a:r>
            <a:r>
              <a:rPr lang="en-GB" sz="2600" dirty="0" err="1"/>
              <a:t>hire_date</a:t>
            </a:r>
            <a:r>
              <a:rPr lang="en-GB" sz="2600" dirty="0"/>
              <a:t>. Remember to appropriately set the </a:t>
            </a:r>
            <a:r>
              <a:rPr lang="en-GB" sz="2600" b="1" dirty="0"/>
              <a:t>TYPE</a:t>
            </a:r>
            <a:r>
              <a:rPr lang="en-GB" sz="2600" dirty="0"/>
              <a:t> and </a:t>
            </a:r>
            <a:r>
              <a:rPr lang="en-GB" sz="2600" b="1" dirty="0"/>
              <a:t>column constraint</a:t>
            </a:r>
            <a:r>
              <a:rPr lang="en-GB" sz="2600" dirty="0"/>
              <a:t>. The </a:t>
            </a:r>
            <a:r>
              <a:rPr lang="en-GB" sz="2600" dirty="0" err="1"/>
              <a:t>user_id</a:t>
            </a:r>
            <a:r>
              <a:rPr lang="en-GB" sz="2600" dirty="0"/>
              <a:t> and </a:t>
            </a:r>
            <a:r>
              <a:rPr lang="en-GB" sz="2600" dirty="0" err="1"/>
              <a:t>job_id</a:t>
            </a:r>
            <a:r>
              <a:rPr lang="en-GB" sz="2600" dirty="0"/>
              <a:t> columns are the original columns from the account and job tables respectively.</a:t>
            </a:r>
          </a:p>
          <a:p>
            <a:r>
              <a:rPr lang="en-GB" sz="2600" dirty="0"/>
              <a:t>Query:</a:t>
            </a:r>
          </a:p>
          <a:p>
            <a:r>
              <a:rPr lang="en-GB" sz="2600" b="1" dirty="0"/>
              <a:t>CREATE</a:t>
            </a:r>
            <a:r>
              <a:rPr lang="en-GB" sz="2600" dirty="0"/>
              <a:t> </a:t>
            </a:r>
            <a:r>
              <a:rPr lang="en-GB" sz="2600" b="1" dirty="0"/>
              <a:t>TABLE</a:t>
            </a:r>
            <a:r>
              <a:rPr lang="en-GB" sz="2600" dirty="0"/>
              <a:t> </a:t>
            </a:r>
            <a:r>
              <a:rPr lang="en-GB" sz="2600" dirty="0" err="1"/>
              <a:t>account_job</a:t>
            </a:r>
            <a:r>
              <a:rPr lang="en-GB" sz="2600" dirty="0"/>
              <a:t>(</a:t>
            </a:r>
          </a:p>
          <a:p>
            <a:r>
              <a:rPr lang="en-GB" sz="2600" dirty="0"/>
              <a:t>    </a:t>
            </a:r>
            <a:r>
              <a:rPr lang="en-GB" sz="2600" dirty="0" err="1"/>
              <a:t>user_id</a:t>
            </a:r>
            <a:r>
              <a:rPr lang="en-GB" sz="2600" dirty="0"/>
              <a:t> </a:t>
            </a:r>
            <a:r>
              <a:rPr lang="en-GB" sz="2600" b="1" dirty="0"/>
              <a:t>INTEGER</a:t>
            </a:r>
            <a:r>
              <a:rPr lang="en-GB" sz="2600" dirty="0"/>
              <a:t> REFERENCES account(</a:t>
            </a:r>
            <a:r>
              <a:rPr lang="en-GB" sz="2600" dirty="0" err="1"/>
              <a:t>user_id</a:t>
            </a:r>
            <a:r>
              <a:rPr lang="en-GB" sz="2600" dirty="0"/>
              <a:t>), 	</a:t>
            </a:r>
          </a:p>
          <a:p>
            <a:r>
              <a:rPr lang="en-GB" sz="2600" dirty="0"/>
              <a:t>    </a:t>
            </a:r>
            <a:r>
              <a:rPr lang="en-GB" sz="2600" dirty="0" err="1"/>
              <a:t>job_id</a:t>
            </a:r>
            <a:r>
              <a:rPr lang="en-GB" sz="2600" dirty="0"/>
              <a:t> </a:t>
            </a:r>
            <a:r>
              <a:rPr lang="en-GB" sz="2600" b="1" dirty="0"/>
              <a:t>INTEGER</a:t>
            </a:r>
            <a:r>
              <a:rPr lang="en-GB" sz="2600" dirty="0"/>
              <a:t> REFERENCES job(</a:t>
            </a:r>
            <a:r>
              <a:rPr lang="en-GB" sz="2600" dirty="0" err="1"/>
              <a:t>job_id</a:t>
            </a:r>
            <a:r>
              <a:rPr lang="en-GB" sz="2600" dirty="0"/>
              <a:t>),</a:t>
            </a:r>
          </a:p>
          <a:p>
            <a:r>
              <a:rPr lang="en-GB" sz="2600" dirty="0"/>
              <a:t>    </a:t>
            </a:r>
            <a:r>
              <a:rPr lang="en-GB" sz="2600" dirty="0" err="1"/>
              <a:t>hire_date</a:t>
            </a:r>
            <a:r>
              <a:rPr lang="en-GB" sz="2600" dirty="0"/>
              <a:t> </a:t>
            </a:r>
            <a:r>
              <a:rPr lang="en-GB" sz="2600" b="1" dirty="0"/>
              <a:t>TIMESTAMP</a:t>
            </a:r>
            <a:r>
              <a:rPr lang="en-GB" sz="2600" dirty="0"/>
              <a:t>);</a:t>
            </a:r>
          </a:p>
          <a:p>
            <a:r>
              <a:rPr lang="en-GB" sz="2600" b="1" dirty="0"/>
              <a:t>Note:</a:t>
            </a:r>
            <a:r>
              <a:rPr lang="en-GB" sz="2600" dirty="0"/>
              <a:t>  Were not using </a:t>
            </a:r>
            <a:r>
              <a:rPr lang="en-GB" sz="2600" b="1" dirty="0"/>
              <a:t>SERIAL</a:t>
            </a:r>
            <a:r>
              <a:rPr lang="en-GB" sz="2600" dirty="0"/>
              <a:t> as </a:t>
            </a:r>
            <a:r>
              <a:rPr lang="en-GB" sz="2600" b="1" dirty="0"/>
              <a:t>SERIAL</a:t>
            </a:r>
            <a:r>
              <a:rPr lang="en-GB" sz="2600" dirty="0"/>
              <a:t> should only be used as a primary key for the table that it's in when using it to reference in another table. This will show up as a normal integer because </a:t>
            </a:r>
            <a:r>
              <a:rPr lang="en-GB" sz="2600" b="1" dirty="0"/>
              <a:t>SERIAL</a:t>
            </a:r>
            <a:r>
              <a:rPr lang="en-GB" sz="2600" dirty="0"/>
              <a:t> is a sequence of integers.</a:t>
            </a:r>
          </a:p>
          <a:p>
            <a:endParaRPr lang="en-GB" sz="2600" dirty="0"/>
          </a:p>
        </p:txBody>
      </p:sp>
    </p:spTree>
    <p:extLst>
      <p:ext uri="{BB962C8B-B14F-4D97-AF65-F5344CB8AC3E}">
        <p14:creationId xmlns:p14="http://schemas.microsoft.com/office/powerpoint/2010/main" val="3366419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Insert</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The </a:t>
            </a:r>
            <a:r>
              <a:rPr lang="en-GB" sz="3200" b="1" dirty="0"/>
              <a:t>INSERT INTO </a:t>
            </a:r>
            <a:r>
              <a:rPr lang="en-GB" sz="3200" dirty="0"/>
              <a:t>statement is used to insert new records in a table.</a:t>
            </a:r>
          </a:p>
          <a:p>
            <a:r>
              <a:rPr lang="en-GB" sz="3200" dirty="0"/>
              <a:t>Syntax for </a:t>
            </a:r>
            <a:r>
              <a:rPr lang="en-GB" sz="3200" b="1" dirty="0"/>
              <a:t>INSERT INTO</a:t>
            </a:r>
            <a:r>
              <a:rPr lang="en-GB" sz="3200" dirty="0"/>
              <a:t>:</a:t>
            </a:r>
          </a:p>
          <a:p>
            <a:pPr lvl="1"/>
            <a:r>
              <a:rPr lang="en-GB" sz="3200" b="1" dirty="0"/>
              <a:t>INSERT</a:t>
            </a:r>
            <a:r>
              <a:rPr lang="en-GB" sz="3200" dirty="0"/>
              <a:t> </a:t>
            </a:r>
            <a:r>
              <a:rPr lang="en-GB" sz="3200" b="1" dirty="0"/>
              <a:t>INTO</a:t>
            </a:r>
            <a:r>
              <a:rPr lang="en-GB" sz="3200" dirty="0"/>
              <a:t> table (Column_1, Column_2, …)</a:t>
            </a:r>
          </a:p>
          <a:p>
            <a:pPr marL="324000" lvl="1" indent="0">
              <a:buNone/>
            </a:pPr>
            <a:r>
              <a:rPr lang="en-GB" sz="3200" dirty="0"/>
              <a:t>    </a:t>
            </a:r>
            <a:r>
              <a:rPr lang="en-GB" sz="3200" b="1" dirty="0"/>
              <a:t>VALUES</a:t>
            </a:r>
            <a:r>
              <a:rPr lang="en-GB" sz="3200" dirty="0"/>
              <a:t> (Value_1, Value_2, …), </a:t>
            </a:r>
          </a:p>
          <a:p>
            <a:pPr marL="324000" lvl="1" indent="0">
              <a:buNone/>
            </a:pPr>
            <a:r>
              <a:rPr lang="en-GB" sz="3200" dirty="0"/>
              <a:t>                (Value_1, Value_2, …), … ;</a:t>
            </a:r>
          </a:p>
        </p:txBody>
      </p:sp>
    </p:spTree>
    <p:extLst>
      <p:ext uri="{BB962C8B-B14F-4D97-AF65-F5344CB8AC3E}">
        <p14:creationId xmlns:p14="http://schemas.microsoft.com/office/powerpoint/2010/main" val="1684804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Insert</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lnSpcReduction="10000"/>
          </a:bodyPr>
          <a:lstStyle/>
          <a:p>
            <a:r>
              <a:rPr lang="en-GB" sz="2400" dirty="0"/>
              <a:t>The </a:t>
            </a:r>
            <a:r>
              <a:rPr lang="en-GB" sz="2400" b="1" dirty="0"/>
              <a:t>INSERT</a:t>
            </a:r>
            <a:r>
              <a:rPr lang="en-GB" sz="2400" dirty="0"/>
              <a:t> </a:t>
            </a:r>
            <a:r>
              <a:rPr lang="en-GB" sz="2400" b="1" dirty="0"/>
              <a:t>INTO</a:t>
            </a:r>
            <a:r>
              <a:rPr lang="en-GB" sz="2400" dirty="0"/>
              <a:t> statement can also be used to insert records from an already existing table.</a:t>
            </a:r>
          </a:p>
          <a:p>
            <a:r>
              <a:rPr lang="en-GB" sz="2400" dirty="0"/>
              <a:t>Syntax for </a:t>
            </a:r>
            <a:r>
              <a:rPr lang="en-GB" sz="2400" b="1" dirty="0"/>
              <a:t>INSERT</a:t>
            </a:r>
            <a:r>
              <a:rPr lang="en-GB" sz="2400" dirty="0"/>
              <a:t> </a:t>
            </a:r>
            <a:r>
              <a:rPr lang="en-GB" sz="2400" b="1" dirty="0"/>
              <a:t>INTO</a:t>
            </a:r>
            <a:r>
              <a:rPr lang="en-GB" sz="2400" dirty="0"/>
              <a:t> from another table:</a:t>
            </a:r>
          </a:p>
          <a:p>
            <a:pPr marL="324000" lvl="1" indent="0">
              <a:buNone/>
            </a:pPr>
            <a:r>
              <a:rPr lang="en-GB" sz="2400" dirty="0"/>
              <a:t>    </a:t>
            </a:r>
            <a:r>
              <a:rPr lang="en-GB" sz="2400" b="1" dirty="0"/>
              <a:t>INSERT</a:t>
            </a:r>
            <a:r>
              <a:rPr lang="en-GB" sz="2400" dirty="0"/>
              <a:t> </a:t>
            </a:r>
            <a:r>
              <a:rPr lang="en-GB" sz="2400" b="1" dirty="0"/>
              <a:t>INTO</a:t>
            </a:r>
            <a:r>
              <a:rPr lang="en-GB" sz="2400" dirty="0"/>
              <a:t> table(Column_1, Column_2, …)</a:t>
            </a:r>
          </a:p>
          <a:p>
            <a:pPr marL="324000" lvl="1" indent="0">
              <a:buNone/>
            </a:pPr>
            <a:r>
              <a:rPr lang="en-GB" sz="2400" dirty="0"/>
              <a:t>    </a:t>
            </a:r>
            <a:r>
              <a:rPr lang="en-GB" sz="2400" b="1" dirty="0"/>
              <a:t>SELECT</a:t>
            </a:r>
            <a:r>
              <a:rPr lang="en-GB" sz="2400" dirty="0"/>
              <a:t> Column_1, Column_2, …</a:t>
            </a:r>
          </a:p>
          <a:p>
            <a:pPr marL="324000" lvl="1" indent="0">
              <a:buNone/>
            </a:pPr>
            <a:r>
              <a:rPr lang="en-GB" sz="2400" dirty="0"/>
              <a:t>    </a:t>
            </a:r>
            <a:r>
              <a:rPr lang="en-GB" sz="2400" b="1" dirty="0"/>
              <a:t>FROM</a:t>
            </a:r>
            <a:r>
              <a:rPr lang="en-GB" sz="2400" dirty="0"/>
              <a:t> </a:t>
            </a:r>
            <a:r>
              <a:rPr lang="en-GB" sz="2400" dirty="0" err="1"/>
              <a:t>another_table</a:t>
            </a:r>
            <a:endParaRPr lang="en-GB" sz="2400" dirty="0"/>
          </a:p>
          <a:p>
            <a:pPr marL="324000" lvl="1" indent="0">
              <a:buNone/>
            </a:pPr>
            <a:r>
              <a:rPr lang="en-GB" sz="2400" dirty="0"/>
              <a:t>    </a:t>
            </a:r>
            <a:r>
              <a:rPr lang="en-GB" sz="2400" b="1" dirty="0"/>
              <a:t>WHERE</a:t>
            </a:r>
            <a:r>
              <a:rPr lang="en-GB" sz="2400" dirty="0"/>
              <a:t> condition;</a:t>
            </a:r>
          </a:p>
          <a:p>
            <a:r>
              <a:rPr lang="en-GB" sz="2400" b="1" dirty="0"/>
              <a:t>Note</a:t>
            </a:r>
            <a:r>
              <a:rPr lang="en-GB" sz="2400" dirty="0"/>
              <a:t>: Inserted row values must match up for the table, including constraints.</a:t>
            </a:r>
          </a:p>
          <a:p>
            <a:r>
              <a:rPr lang="en-GB" sz="2400" b="1" dirty="0"/>
              <a:t>Note</a:t>
            </a:r>
            <a:r>
              <a:rPr lang="en-GB" sz="2400" dirty="0"/>
              <a:t>: Serial columns do not need to be provided a value.  As serial is a sequence, it will automatically update the subsequent rows.</a:t>
            </a:r>
          </a:p>
        </p:txBody>
      </p:sp>
    </p:spTree>
    <p:extLst>
      <p:ext uri="{BB962C8B-B14F-4D97-AF65-F5344CB8AC3E}">
        <p14:creationId xmlns:p14="http://schemas.microsoft.com/office/powerpoint/2010/main" val="1784678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Insert</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800" b="1" dirty="0"/>
              <a:t>Exercise</a:t>
            </a:r>
            <a:r>
              <a:rPr lang="en-GB" sz="2800" dirty="0"/>
              <a:t>: Insert a row into the account table we just created. In the account table, insert a customer row with username = Jose, password = password, email = </a:t>
            </a:r>
            <a:r>
              <a:rPr lang="en-GB" sz="2800" dirty="0">
                <a:hlinkClick r:id="rId2"/>
              </a:rPr>
              <a:t>jose@mail.com</a:t>
            </a:r>
            <a:r>
              <a:rPr lang="en-GB" sz="2800" dirty="0"/>
              <a:t> with the created on column being set to the current date and time (i.e. right now).</a:t>
            </a:r>
          </a:p>
          <a:p>
            <a:r>
              <a:rPr lang="en-GB" sz="2800" dirty="0"/>
              <a:t>Query:</a:t>
            </a:r>
          </a:p>
          <a:p>
            <a:r>
              <a:rPr lang="en-GB" sz="2800" b="1" dirty="0"/>
              <a:t>INSERT</a:t>
            </a:r>
            <a:r>
              <a:rPr lang="en-GB" sz="2800" dirty="0"/>
              <a:t> </a:t>
            </a:r>
            <a:r>
              <a:rPr lang="en-GB" sz="2800" b="1" dirty="0"/>
              <a:t>INTO</a:t>
            </a:r>
            <a:r>
              <a:rPr lang="en-GB" sz="2800" dirty="0"/>
              <a:t> account (username, password, email, </a:t>
            </a:r>
            <a:r>
              <a:rPr lang="en-GB" sz="2800" dirty="0" err="1"/>
              <a:t>created_on</a:t>
            </a:r>
            <a:r>
              <a:rPr lang="en-GB" sz="2800" dirty="0"/>
              <a:t>)</a:t>
            </a:r>
          </a:p>
          <a:p>
            <a:pPr marL="0" indent="0">
              <a:buNone/>
            </a:pPr>
            <a:r>
              <a:rPr lang="en-GB" sz="2800" dirty="0"/>
              <a:t>    </a:t>
            </a:r>
            <a:r>
              <a:rPr lang="en-GB" sz="2800" b="1" dirty="0"/>
              <a:t>VALUES</a:t>
            </a:r>
            <a:r>
              <a:rPr lang="en-GB" sz="2800" dirty="0"/>
              <a:t> ('</a:t>
            </a:r>
            <a:r>
              <a:rPr lang="en-GB" sz="2800" dirty="0" err="1"/>
              <a:t>Jose','password</a:t>
            </a:r>
            <a:r>
              <a:rPr lang="en-GB" sz="2800" dirty="0"/>
              <a:t>', 'jose@mail.com', CURRENT_TIMESTAMP);</a:t>
            </a:r>
          </a:p>
        </p:txBody>
      </p:sp>
    </p:spTree>
    <p:extLst>
      <p:ext uri="{BB962C8B-B14F-4D97-AF65-F5344CB8AC3E}">
        <p14:creationId xmlns:p14="http://schemas.microsoft.com/office/powerpoint/2010/main" val="31400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Insert</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Insert a row into the job table we just created. In the job table, insert a customer row with </a:t>
            </a:r>
            <a:r>
              <a:rPr lang="en-GB" sz="3200" dirty="0" err="1"/>
              <a:t>job_name</a:t>
            </a:r>
            <a:r>
              <a:rPr lang="en-GB" sz="3200" dirty="0"/>
              <a:t> = Astronaut.</a:t>
            </a:r>
          </a:p>
          <a:p>
            <a:r>
              <a:rPr lang="en-GB" sz="3200" dirty="0"/>
              <a:t>Query:</a:t>
            </a:r>
          </a:p>
          <a:p>
            <a:r>
              <a:rPr lang="en-GB" sz="3200" b="1" dirty="0"/>
              <a:t>INSERT</a:t>
            </a:r>
            <a:r>
              <a:rPr lang="en-GB" sz="3200" dirty="0"/>
              <a:t> </a:t>
            </a:r>
            <a:r>
              <a:rPr lang="en-GB" sz="3200" b="1" dirty="0"/>
              <a:t>INTO</a:t>
            </a:r>
            <a:r>
              <a:rPr lang="en-GB" sz="3200" dirty="0"/>
              <a:t> job(</a:t>
            </a:r>
            <a:r>
              <a:rPr lang="en-GB" sz="3200" dirty="0" err="1"/>
              <a:t>job_name</a:t>
            </a:r>
            <a:r>
              <a:rPr lang="en-GB" sz="3200" dirty="0"/>
              <a:t>)</a:t>
            </a:r>
          </a:p>
          <a:p>
            <a:pPr marL="0" indent="0">
              <a:buNone/>
            </a:pPr>
            <a:r>
              <a:rPr lang="en-GB" sz="3200" dirty="0"/>
              <a:t>    </a:t>
            </a:r>
            <a:r>
              <a:rPr lang="en-GB" sz="3200" b="1" dirty="0"/>
              <a:t>VALUES</a:t>
            </a:r>
            <a:r>
              <a:rPr lang="en-GB" sz="3200" dirty="0"/>
              <a:t> ('Astronaut');</a:t>
            </a:r>
          </a:p>
        </p:txBody>
      </p:sp>
    </p:spTree>
    <p:extLst>
      <p:ext uri="{BB962C8B-B14F-4D97-AF65-F5344CB8AC3E}">
        <p14:creationId xmlns:p14="http://schemas.microsoft.com/office/powerpoint/2010/main" val="1451384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Section Overview</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First we will focus on learning a few theoretical concepts such as choosing the correct data type for a stored value and setting possible constraints on it.</a:t>
            </a:r>
          </a:p>
          <a:p>
            <a:r>
              <a:rPr lang="en-GB" sz="3200" dirty="0"/>
              <a:t>In addition, we will go over Primary and Foreign Keys.</a:t>
            </a:r>
          </a:p>
        </p:txBody>
      </p:sp>
    </p:spTree>
    <p:extLst>
      <p:ext uri="{BB962C8B-B14F-4D97-AF65-F5344CB8AC3E}">
        <p14:creationId xmlns:p14="http://schemas.microsoft.com/office/powerpoint/2010/main" val="2471619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Insert</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Insert a row into the </a:t>
            </a:r>
            <a:r>
              <a:rPr lang="en-GB" sz="3200" dirty="0" err="1"/>
              <a:t>account_job</a:t>
            </a:r>
            <a:r>
              <a:rPr lang="en-GB" sz="3200" dirty="0"/>
              <a:t> table we just created. In the </a:t>
            </a:r>
            <a:r>
              <a:rPr lang="en-GB" sz="3200" dirty="0" err="1"/>
              <a:t>account_job</a:t>
            </a:r>
            <a:r>
              <a:rPr lang="en-GB" sz="3200" dirty="0"/>
              <a:t> table, insert a customer row where </a:t>
            </a:r>
            <a:r>
              <a:rPr lang="en-GB" sz="3200" dirty="0" err="1"/>
              <a:t>user_id</a:t>
            </a:r>
            <a:r>
              <a:rPr lang="en-GB" sz="3200" dirty="0"/>
              <a:t> = 1, </a:t>
            </a:r>
            <a:r>
              <a:rPr lang="en-GB" sz="3200" dirty="0" err="1"/>
              <a:t>job_id</a:t>
            </a:r>
            <a:r>
              <a:rPr lang="en-GB" sz="3200" dirty="0"/>
              <a:t> = 1 and </a:t>
            </a:r>
            <a:r>
              <a:rPr lang="en-GB" sz="3200" dirty="0" err="1"/>
              <a:t>hire_date</a:t>
            </a:r>
            <a:r>
              <a:rPr lang="en-GB" sz="3200" dirty="0"/>
              <a:t> = current date and time.</a:t>
            </a:r>
          </a:p>
          <a:p>
            <a:r>
              <a:rPr lang="en-GB" sz="3200" dirty="0"/>
              <a:t>Query:</a:t>
            </a:r>
          </a:p>
          <a:p>
            <a:r>
              <a:rPr lang="en-GB" sz="3200" b="1" dirty="0"/>
              <a:t>INSERT</a:t>
            </a:r>
            <a:r>
              <a:rPr lang="en-GB" sz="3200" dirty="0"/>
              <a:t> </a:t>
            </a:r>
            <a:r>
              <a:rPr lang="en-GB" sz="3200" b="1" dirty="0"/>
              <a:t>INTO</a:t>
            </a:r>
            <a:r>
              <a:rPr lang="en-GB" sz="3200" dirty="0"/>
              <a:t> </a:t>
            </a:r>
            <a:r>
              <a:rPr lang="en-GB" sz="3200" dirty="0" err="1"/>
              <a:t>account_job</a:t>
            </a:r>
            <a:r>
              <a:rPr lang="en-GB" sz="3200" dirty="0"/>
              <a:t>(</a:t>
            </a:r>
            <a:r>
              <a:rPr lang="en-GB" sz="3200" dirty="0" err="1"/>
              <a:t>user_id</a:t>
            </a:r>
            <a:r>
              <a:rPr lang="en-GB" sz="3200" dirty="0"/>
              <a:t>, </a:t>
            </a:r>
            <a:r>
              <a:rPr lang="en-GB" sz="3200" dirty="0" err="1"/>
              <a:t>job_id</a:t>
            </a:r>
            <a:r>
              <a:rPr lang="en-GB" sz="3200" dirty="0"/>
              <a:t>, </a:t>
            </a:r>
            <a:r>
              <a:rPr lang="en-GB" sz="3200" dirty="0" err="1"/>
              <a:t>hire_date</a:t>
            </a:r>
            <a:r>
              <a:rPr lang="en-GB" sz="3200" dirty="0"/>
              <a:t>)</a:t>
            </a:r>
          </a:p>
          <a:p>
            <a:pPr marL="0" indent="0">
              <a:buNone/>
            </a:pPr>
            <a:r>
              <a:rPr lang="en-GB" sz="3200" dirty="0"/>
              <a:t>    </a:t>
            </a:r>
            <a:r>
              <a:rPr lang="en-GB" sz="3200" b="1" dirty="0"/>
              <a:t>VALUES</a:t>
            </a:r>
            <a:r>
              <a:rPr lang="en-GB" sz="3200" dirty="0"/>
              <a:t> (1, 1, CURRENT_TIMESTAMP);</a:t>
            </a:r>
          </a:p>
        </p:txBody>
      </p:sp>
    </p:spTree>
    <p:extLst>
      <p:ext uri="{BB962C8B-B14F-4D97-AF65-F5344CB8AC3E}">
        <p14:creationId xmlns:p14="http://schemas.microsoft.com/office/powerpoint/2010/main" val="4259713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The </a:t>
            </a:r>
            <a:r>
              <a:rPr lang="en-GB" sz="3200" b="1" dirty="0"/>
              <a:t>UPDATE</a:t>
            </a:r>
            <a:r>
              <a:rPr lang="en-GB" sz="3200" dirty="0"/>
              <a:t> statement is used to modify the existing records in a table.</a:t>
            </a:r>
          </a:p>
          <a:p>
            <a:r>
              <a:rPr lang="en-GB" sz="3200" dirty="0"/>
              <a:t>Syntax for </a:t>
            </a:r>
            <a:r>
              <a:rPr lang="en-GB" sz="3200" b="1" dirty="0"/>
              <a:t>UPDATE</a:t>
            </a:r>
            <a:r>
              <a:rPr lang="en-GB" sz="3200" dirty="0"/>
              <a:t>:</a:t>
            </a:r>
          </a:p>
          <a:p>
            <a:pPr marL="0" indent="0">
              <a:buNone/>
            </a:pPr>
            <a:r>
              <a:rPr lang="en-GB" sz="3200" dirty="0"/>
              <a:t>   </a:t>
            </a:r>
            <a:r>
              <a:rPr lang="en-GB" sz="3200" b="1" dirty="0"/>
              <a:t>UPDATE</a:t>
            </a:r>
            <a:r>
              <a:rPr lang="en-GB" sz="3200" dirty="0"/>
              <a:t> </a:t>
            </a:r>
            <a:r>
              <a:rPr lang="en-GB" sz="3200" dirty="0" err="1"/>
              <a:t>Table_Name</a:t>
            </a:r>
            <a:endParaRPr lang="en-GB" sz="3200" dirty="0"/>
          </a:p>
          <a:p>
            <a:pPr marL="0" indent="0">
              <a:buNone/>
            </a:pPr>
            <a:r>
              <a:rPr lang="en-GB" sz="3200" dirty="0"/>
              <a:t>   </a:t>
            </a:r>
            <a:r>
              <a:rPr lang="en-GB" sz="3200" b="1" dirty="0"/>
              <a:t>SET</a:t>
            </a:r>
            <a:r>
              <a:rPr lang="en-GB" sz="3200" dirty="0"/>
              <a:t> Column_1 = Value_1, Column_2 = Value_2, </a:t>
            </a:r>
          </a:p>
          <a:p>
            <a:pPr marL="0" indent="0">
              <a:buNone/>
            </a:pPr>
            <a:r>
              <a:rPr lang="en-GB" sz="3200" dirty="0"/>
              <a:t>   </a:t>
            </a:r>
            <a:r>
              <a:rPr lang="en-GB" sz="3200" b="1" dirty="0"/>
              <a:t>WHERE</a:t>
            </a:r>
            <a:r>
              <a:rPr lang="en-GB" sz="3200" dirty="0"/>
              <a:t> condition;</a:t>
            </a:r>
          </a:p>
        </p:txBody>
      </p:sp>
    </p:spTree>
    <p:extLst>
      <p:ext uri="{BB962C8B-B14F-4D97-AF65-F5344CB8AC3E}">
        <p14:creationId xmlns:p14="http://schemas.microsoft.com/office/powerpoint/2010/main" val="2994473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2800" b="1" dirty="0"/>
              <a:t>Exercise</a:t>
            </a:r>
            <a:r>
              <a:rPr lang="en-GB" sz="2800" dirty="0"/>
              <a:t>: </a:t>
            </a:r>
            <a:r>
              <a:rPr lang="en-GB" sz="2800" b="1" dirty="0"/>
              <a:t>UPDATE</a:t>
            </a:r>
            <a:r>
              <a:rPr lang="en-GB" sz="2800" dirty="0"/>
              <a:t> the account table. The </a:t>
            </a:r>
            <a:r>
              <a:rPr lang="en-GB" sz="2800" dirty="0" err="1"/>
              <a:t>last_login</a:t>
            </a:r>
            <a:r>
              <a:rPr lang="en-GB" sz="2800" dirty="0"/>
              <a:t> column was empty, update the table so it is populated by the </a:t>
            </a:r>
            <a:r>
              <a:rPr lang="en-GB" sz="2800" b="1" dirty="0"/>
              <a:t>CURRENT</a:t>
            </a:r>
            <a:r>
              <a:rPr lang="en-GB" sz="2800" dirty="0"/>
              <a:t>_</a:t>
            </a:r>
            <a:r>
              <a:rPr lang="en-GB" sz="2800" b="1" dirty="0"/>
              <a:t>TIMESTAMP</a:t>
            </a:r>
            <a:r>
              <a:rPr lang="en-GB" sz="2800" dirty="0"/>
              <a:t>.</a:t>
            </a:r>
          </a:p>
          <a:p>
            <a:r>
              <a:rPr lang="en-GB" sz="2800" dirty="0"/>
              <a:t>Query:</a:t>
            </a:r>
          </a:p>
          <a:p>
            <a:r>
              <a:rPr lang="en-GB" sz="2800" b="1" dirty="0"/>
              <a:t>UPDATE</a:t>
            </a:r>
            <a:r>
              <a:rPr lang="en-GB" sz="2800" dirty="0"/>
              <a:t> account</a:t>
            </a:r>
          </a:p>
          <a:p>
            <a:pPr marL="0" indent="0">
              <a:buNone/>
            </a:pPr>
            <a:r>
              <a:rPr lang="en-GB" sz="2800" dirty="0"/>
              <a:t>   </a:t>
            </a:r>
            <a:r>
              <a:rPr lang="en-GB" sz="2800" b="1" dirty="0"/>
              <a:t>SET</a:t>
            </a:r>
            <a:r>
              <a:rPr lang="en-GB" sz="2800" dirty="0"/>
              <a:t> </a:t>
            </a:r>
            <a:r>
              <a:rPr lang="en-GB" sz="2800" dirty="0" err="1"/>
              <a:t>last_login</a:t>
            </a:r>
            <a:r>
              <a:rPr lang="en-GB" sz="2800" dirty="0"/>
              <a:t> = </a:t>
            </a:r>
            <a:r>
              <a:rPr lang="en-GB" sz="2800" b="1" dirty="0"/>
              <a:t>CURRENT</a:t>
            </a:r>
            <a:r>
              <a:rPr lang="en-GB" sz="2800" dirty="0"/>
              <a:t>_</a:t>
            </a:r>
            <a:r>
              <a:rPr lang="en-GB" sz="2800" b="1" dirty="0"/>
              <a:t>TIMESTAMP</a:t>
            </a:r>
          </a:p>
          <a:p>
            <a:pPr marL="0" indent="0">
              <a:buNone/>
            </a:pPr>
            <a:r>
              <a:rPr lang="en-GB" sz="2800" dirty="0"/>
              <a:t>   </a:t>
            </a:r>
            <a:r>
              <a:rPr lang="en-GB" sz="2800" b="1" dirty="0"/>
              <a:t>WHERE</a:t>
            </a:r>
            <a:r>
              <a:rPr lang="en-GB" sz="2800" dirty="0"/>
              <a:t> </a:t>
            </a:r>
            <a:r>
              <a:rPr lang="en-GB" sz="2800" dirty="0" err="1"/>
              <a:t>last_login</a:t>
            </a:r>
            <a:r>
              <a:rPr lang="en-GB" sz="2800" dirty="0"/>
              <a:t> </a:t>
            </a:r>
            <a:r>
              <a:rPr lang="en-GB" sz="2800" b="1" dirty="0"/>
              <a:t>IS</a:t>
            </a:r>
            <a:r>
              <a:rPr lang="en-GB" sz="2800" dirty="0"/>
              <a:t> null;</a:t>
            </a:r>
          </a:p>
          <a:p>
            <a:r>
              <a:rPr lang="en-GB" sz="2800" dirty="0"/>
              <a:t>Note: If we do not have the </a:t>
            </a:r>
            <a:r>
              <a:rPr lang="en-GB" sz="2800" b="1" dirty="0"/>
              <a:t>WHERE</a:t>
            </a:r>
            <a:r>
              <a:rPr lang="en-GB" sz="2800" dirty="0"/>
              <a:t> conditions, the whole table will simply update.</a:t>
            </a:r>
          </a:p>
          <a:p>
            <a:r>
              <a:rPr lang="en-GB" sz="2800" dirty="0"/>
              <a:t>Note: We can set the </a:t>
            </a:r>
            <a:r>
              <a:rPr lang="en-GB" sz="2800" b="1" dirty="0"/>
              <a:t>WHERE</a:t>
            </a:r>
            <a:r>
              <a:rPr lang="en-GB" sz="2800" dirty="0"/>
              <a:t> condition to another column. Therefore two columns simply mirroring each other.</a:t>
            </a:r>
          </a:p>
        </p:txBody>
      </p:sp>
    </p:spTree>
    <p:extLst>
      <p:ext uri="{BB962C8B-B14F-4D97-AF65-F5344CB8AC3E}">
        <p14:creationId xmlns:p14="http://schemas.microsoft.com/office/powerpoint/2010/main" val="180499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We can also use another tables values (</a:t>
            </a:r>
            <a:r>
              <a:rPr lang="en-GB" sz="3200" b="1" dirty="0"/>
              <a:t>UPDATE</a:t>
            </a:r>
            <a:r>
              <a:rPr lang="en-GB" sz="3200" dirty="0"/>
              <a:t> </a:t>
            </a:r>
            <a:r>
              <a:rPr lang="en-GB" sz="3200" b="1" dirty="0"/>
              <a:t>JOIN</a:t>
            </a:r>
            <a:r>
              <a:rPr lang="en-GB" sz="3200" dirty="0"/>
              <a:t>).</a:t>
            </a:r>
          </a:p>
          <a:p>
            <a:r>
              <a:rPr lang="en-GB" sz="3200" dirty="0"/>
              <a:t>Syntax for </a:t>
            </a:r>
            <a:r>
              <a:rPr lang="en-GB" sz="3200" b="1" dirty="0"/>
              <a:t>UPDATE</a:t>
            </a:r>
            <a:r>
              <a:rPr lang="en-GB" sz="3200" dirty="0"/>
              <a:t> </a:t>
            </a:r>
            <a:r>
              <a:rPr lang="en-GB" sz="3200" b="1" dirty="0"/>
              <a:t>JOIN</a:t>
            </a:r>
            <a:r>
              <a:rPr lang="en-GB" sz="3200" dirty="0"/>
              <a:t>:</a:t>
            </a:r>
          </a:p>
          <a:p>
            <a:pPr marL="324000" lvl="1" indent="0">
              <a:buNone/>
            </a:pPr>
            <a:r>
              <a:rPr lang="en-GB" sz="3200" dirty="0"/>
              <a:t>   </a:t>
            </a:r>
            <a:r>
              <a:rPr lang="en-GB" sz="3200" b="1" dirty="0"/>
              <a:t>UPDATE</a:t>
            </a:r>
            <a:r>
              <a:rPr lang="en-GB" sz="3200" dirty="0"/>
              <a:t> </a:t>
            </a:r>
            <a:r>
              <a:rPr lang="en-GB" sz="3200" dirty="0" err="1"/>
              <a:t>Table_A</a:t>
            </a:r>
            <a:endParaRPr lang="en-GB" sz="3200" dirty="0"/>
          </a:p>
          <a:p>
            <a:pPr marL="324000" lvl="1" indent="0">
              <a:buNone/>
            </a:pPr>
            <a:r>
              <a:rPr lang="en-GB" sz="3200" dirty="0"/>
              <a:t>   </a:t>
            </a:r>
            <a:r>
              <a:rPr lang="en-GB" sz="3200" b="1" dirty="0"/>
              <a:t>SET</a:t>
            </a:r>
            <a:r>
              <a:rPr lang="en-GB" sz="3200" dirty="0"/>
              <a:t> </a:t>
            </a:r>
            <a:r>
              <a:rPr lang="en-GB" sz="3200" dirty="0" err="1"/>
              <a:t>Original_Column_Of_Table_A</a:t>
            </a:r>
            <a:r>
              <a:rPr lang="en-GB" sz="3200" dirty="0"/>
              <a:t> = </a:t>
            </a:r>
            <a:r>
              <a:rPr lang="en-GB" sz="3200" dirty="0" err="1"/>
              <a:t>TableB.New_Column</a:t>
            </a:r>
            <a:endParaRPr lang="en-GB" sz="3200" dirty="0"/>
          </a:p>
          <a:p>
            <a:pPr marL="324000" lvl="1" indent="0">
              <a:buNone/>
            </a:pPr>
            <a:r>
              <a:rPr lang="en-GB" sz="3200" dirty="0"/>
              <a:t>   </a:t>
            </a:r>
            <a:r>
              <a:rPr lang="en-GB" sz="3200" b="1" dirty="0"/>
              <a:t>FROM</a:t>
            </a:r>
            <a:r>
              <a:rPr lang="en-GB" sz="3200" dirty="0"/>
              <a:t> </a:t>
            </a:r>
            <a:r>
              <a:rPr lang="en-GB" sz="3200" dirty="0" err="1"/>
              <a:t>TableB</a:t>
            </a:r>
            <a:endParaRPr lang="en-GB" sz="3200" dirty="0"/>
          </a:p>
          <a:p>
            <a:pPr marL="324000" lvl="1" indent="0">
              <a:buNone/>
            </a:pPr>
            <a:r>
              <a:rPr lang="en-GB" sz="3200" dirty="0"/>
              <a:t>   </a:t>
            </a:r>
            <a:r>
              <a:rPr lang="en-GB" sz="3200" b="1" dirty="0"/>
              <a:t>WHERE</a:t>
            </a:r>
            <a:r>
              <a:rPr lang="en-GB" sz="3200" dirty="0"/>
              <a:t> TableA.id = TableB.id;</a:t>
            </a:r>
          </a:p>
        </p:txBody>
      </p:sp>
    </p:spTree>
    <p:extLst>
      <p:ext uri="{BB962C8B-B14F-4D97-AF65-F5344CB8AC3E}">
        <p14:creationId xmlns:p14="http://schemas.microsoft.com/office/powerpoint/2010/main" val="2178543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800" dirty="0"/>
              <a:t>When updating a table, we notice that we must manually select the table name after running the </a:t>
            </a:r>
            <a:r>
              <a:rPr lang="en-GB" sz="2800" b="1" dirty="0"/>
              <a:t>UPDATE </a:t>
            </a:r>
            <a:r>
              <a:rPr lang="en-GB" sz="2800" dirty="0"/>
              <a:t>query to see the updated records within the table. However, with </a:t>
            </a:r>
            <a:r>
              <a:rPr lang="en-GB" sz="2800" b="1" dirty="0"/>
              <a:t>RETURNING</a:t>
            </a:r>
            <a:r>
              <a:rPr lang="en-GB" sz="2800" dirty="0"/>
              <a:t>, we can update and view the new updated records in one go.</a:t>
            </a:r>
          </a:p>
          <a:p>
            <a:r>
              <a:rPr lang="en-GB" sz="2800" dirty="0"/>
              <a:t>Syntax for </a:t>
            </a:r>
            <a:r>
              <a:rPr lang="en-GB" sz="2800" b="1" dirty="0"/>
              <a:t>RETURNING</a:t>
            </a:r>
            <a:r>
              <a:rPr lang="en-GB" sz="2800" dirty="0"/>
              <a:t>:</a:t>
            </a:r>
          </a:p>
          <a:p>
            <a:pPr marL="324000" lvl="1" indent="0">
              <a:buNone/>
            </a:pPr>
            <a:r>
              <a:rPr lang="en-GB" sz="2600" dirty="0"/>
              <a:t>   </a:t>
            </a:r>
            <a:r>
              <a:rPr lang="en-GB" sz="2600" b="1" dirty="0"/>
              <a:t>UPDATE</a:t>
            </a:r>
            <a:r>
              <a:rPr lang="en-GB" sz="2600" dirty="0"/>
              <a:t> </a:t>
            </a:r>
            <a:r>
              <a:rPr lang="en-GB" sz="2600" dirty="0" err="1"/>
              <a:t>Table_Name</a:t>
            </a:r>
            <a:endParaRPr lang="en-GB" sz="2600" dirty="0"/>
          </a:p>
          <a:p>
            <a:pPr marL="324000" lvl="1" indent="0">
              <a:buNone/>
            </a:pPr>
            <a:r>
              <a:rPr lang="en-GB" sz="2600" dirty="0"/>
              <a:t>   </a:t>
            </a:r>
            <a:r>
              <a:rPr lang="en-GB" sz="2600" b="1" dirty="0"/>
              <a:t>SET</a:t>
            </a:r>
            <a:r>
              <a:rPr lang="en-GB" sz="2600" dirty="0"/>
              <a:t> Column_1 =  Values_1</a:t>
            </a:r>
          </a:p>
          <a:p>
            <a:pPr marL="324000" lvl="1" indent="0">
              <a:buNone/>
            </a:pPr>
            <a:r>
              <a:rPr lang="en-GB" sz="2600" dirty="0"/>
              <a:t>   </a:t>
            </a:r>
            <a:r>
              <a:rPr lang="en-GB" sz="2600" b="1" dirty="0"/>
              <a:t>RETURNING</a:t>
            </a:r>
            <a:r>
              <a:rPr lang="en-GB" sz="2600" dirty="0"/>
              <a:t> Column_1, Column_2, Column_3;</a:t>
            </a:r>
          </a:p>
        </p:txBody>
      </p:sp>
    </p:spTree>
    <p:extLst>
      <p:ext uri="{BB962C8B-B14F-4D97-AF65-F5344CB8AC3E}">
        <p14:creationId xmlns:p14="http://schemas.microsoft.com/office/powerpoint/2010/main" val="3836526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800" b="1" dirty="0"/>
              <a:t>Exercise</a:t>
            </a:r>
            <a:r>
              <a:rPr lang="en-GB" sz="2800" dirty="0"/>
              <a:t>: </a:t>
            </a:r>
            <a:r>
              <a:rPr lang="en-GB" sz="2800" b="1" dirty="0"/>
              <a:t>UPDATE</a:t>
            </a:r>
            <a:r>
              <a:rPr lang="en-GB" sz="2800" dirty="0"/>
              <a:t> the accounts table by setting the </a:t>
            </a:r>
            <a:r>
              <a:rPr lang="en-GB" sz="2800" dirty="0" err="1"/>
              <a:t>created_on</a:t>
            </a:r>
            <a:r>
              <a:rPr lang="en-GB" sz="2800" dirty="0"/>
              <a:t> column to the values in the </a:t>
            </a:r>
            <a:r>
              <a:rPr lang="en-GB" sz="2800" dirty="0" err="1"/>
              <a:t>last_login</a:t>
            </a:r>
            <a:r>
              <a:rPr lang="en-GB" sz="2800" dirty="0"/>
              <a:t> column.  Also, so we don’t need to run another query, return the </a:t>
            </a:r>
            <a:r>
              <a:rPr lang="en-GB" sz="2800" dirty="0" err="1"/>
              <a:t>created_on</a:t>
            </a:r>
            <a:r>
              <a:rPr lang="en-GB" sz="2800" dirty="0"/>
              <a:t> and </a:t>
            </a:r>
            <a:r>
              <a:rPr lang="en-GB" sz="2800" dirty="0" err="1"/>
              <a:t>last_login</a:t>
            </a:r>
            <a:r>
              <a:rPr lang="en-GB" sz="2800" dirty="0"/>
              <a:t> columns to check that they match.</a:t>
            </a:r>
          </a:p>
          <a:p>
            <a:r>
              <a:rPr lang="en-GB" sz="2800" dirty="0"/>
              <a:t>Query:</a:t>
            </a:r>
          </a:p>
          <a:p>
            <a:r>
              <a:rPr lang="en-GB" sz="2800" b="1" dirty="0"/>
              <a:t>UPDATE</a:t>
            </a:r>
            <a:r>
              <a:rPr lang="en-GB" sz="2800" dirty="0"/>
              <a:t> account</a:t>
            </a:r>
          </a:p>
          <a:p>
            <a:pPr marL="0" indent="0">
              <a:buNone/>
            </a:pPr>
            <a:r>
              <a:rPr lang="en-GB" sz="2800" dirty="0"/>
              <a:t>   </a:t>
            </a:r>
            <a:r>
              <a:rPr lang="en-GB" sz="2800" b="1" dirty="0"/>
              <a:t>SET</a:t>
            </a:r>
            <a:r>
              <a:rPr lang="en-GB" sz="2800" dirty="0"/>
              <a:t> </a:t>
            </a:r>
            <a:r>
              <a:rPr lang="en-GB" sz="2800" dirty="0" err="1"/>
              <a:t>last_login</a:t>
            </a:r>
            <a:r>
              <a:rPr lang="en-GB" sz="2800" dirty="0"/>
              <a:t> = </a:t>
            </a:r>
            <a:r>
              <a:rPr lang="en-GB" sz="2800" dirty="0" err="1"/>
              <a:t>created_on</a:t>
            </a:r>
            <a:endParaRPr lang="en-GB" sz="2800" dirty="0"/>
          </a:p>
          <a:p>
            <a:pPr marL="0" indent="0">
              <a:buNone/>
            </a:pPr>
            <a:r>
              <a:rPr lang="en-GB" sz="2800" dirty="0"/>
              <a:t>   </a:t>
            </a:r>
            <a:r>
              <a:rPr lang="en-GB" sz="2800" b="1" dirty="0"/>
              <a:t>RETURNING</a:t>
            </a:r>
            <a:r>
              <a:rPr lang="en-GB" sz="2800" dirty="0"/>
              <a:t> </a:t>
            </a:r>
            <a:r>
              <a:rPr lang="en-GB" sz="2800" dirty="0" err="1"/>
              <a:t>created_on</a:t>
            </a:r>
            <a:r>
              <a:rPr lang="en-GB" sz="2800" dirty="0"/>
              <a:t>, </a:t>
            </a:r>
            <a:r>
              <a:rPr lang="en-GB" sz="2800" dirty="0" err="1"/>
              <a:t>last_login</a:t>
            </a:r>
            <a:r>
              <a:rPr lang="en-GB" sz="2800" dirty="0"/>
              <a:t>;</a:t>
            </a:r>
          </a:p>
        </p:txBody>
      </p:sp>
    </p:spTree>
    <p:extLst>
      <p:ext uri="{BB962C8B-B14F-4D97-AF65-F5344CB8AC3E}">
        <p14:creationId xmlns:p14="http://schemas.microsoft.com/office/powerpoint/2010/main" val="421861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Update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2800" b="1" dirty="0"/>
              <a:t>Exercise</a:t>
            </a:r>
            <a:r>
              <a:rPr lang="en-GB" sz="2800" dirty="0"/>
              <a:t>: </a:t>
            </a:r>
            <a:r>
              <a:rPr lang="en-GB" sz="2800" b="1" dirty="0"/>
              <a:t>UPDATE</a:t>
            </a:r>
            <a:r>
              <a:rPr lang="en-GB" sz="2800" dirty="0"/>
              <a:t> the </a:t>
            </a:r>
            <a:r>
              <a:rPr lang="en-GB" sz="2800" dirty="0" err="1"/>
              <a:t>account_job</a:t>
            </a:r>
            <a:r>
              <a:rPr lang="en-GB" sz="2800" dirty="0"/>
              <a:t> table by setting the </a:t>
            </a:r>
            <a:r>
              <a:rPr lang="en-GB" sz="2800" dirty="0" err="1"/>
              <a:t>hire_date</a:t>
            </a:r>
            <a:r>
              <a:rPr lang="en-GB" sz="2800" dirty="0"/>
              <a:t> column to the </a:t>
            </a:r>
            <a:r>
              <a:rPr lang="en-GB" sz="2800" dirty="0" err="1"/>
              <a:t>created_on</a:t>
            </a:r>
            <a:r>
              <a:rPr lang="en-GB" sz="2800" dirty="0"/>
              <a:t> column from the account table. Also, so we don’t need to run another query, return the </a:t>
            </a:r>
            <a:r>
              <a:rPr lang="en-GB" sz="2800" dirty="0" err="1"/>
              <a:t>created_on</a:t>
            </a:r>
            <a:r>
              <a:rPr lang="en-GB" sz="2800" dirty="0"/>
              <a:t> and </a:t>
            </a:r>
            <a:r>
              <a:rPr lang="en-GB" sz="2800" dirty="0" err="1"/>
              <a:t>last_login</a:t>
            </a:r>
            <a:r>
              <a:rPr lang="en-GB" sz="2800" dirty="0"/>
              <a:t> columns to check that they match.</a:t>
            </a:r>
          </a:p>
          <a:p>
            <a:r>
              <a:rPr lang="en-GB" sz="2800" dirty="0"/>
              <a:t>Query:</a:t>
            </a:r>
          </a:p>
          <a:p>
            <a:r>
              <a:rPr lang="en-GB" sz="2600" b="1" dirty="0"/>
              <a:t>UPDATE</a:t>
            </a:r>
            <a:r>
              <a:rPr lang="en-GB" sz="2600" dirty="0"/>
              <a:t> </a:t>
            </a:r>
            <a:r>
              <a:rPr lang="en-GB" sz="2600" dirty="0" err="1"/>
              <a:t>account_job</a:t>
            </a:r>
            <a:endParaRPr lang="en-GB" sz="2600" dirty="0"/>
          </a:p>
          <a:p>
            <a:pPr marL="0" indent="0">
              <a:buNone/>
            </a:pPr>
            <a:r>
              <a:rPr lang="en-GB" sz="2600" dirty="0"/>
              <a:t>    </a:t>
            </a:r>
            <a:r>
              <a:rPr lang="en-GB" sz="2600" b="1" dirty="0"/>
              <a:t>SET</a:t>
            </a:r>
            <a:r>
              <a:rPr lang="en-GB" sz="2600" dirty="0"/>
              <a:t> </a:t>
            </a:r>
            <a:r>
              <a:rPr lang="en-GB" sz="2600" dirty="0" err="1"/>
              <a:t>hire_date</a:t>
            </a:r>
            <a:r>
              <a:rPr lang="en-GB" sz="2600" dirty="0"/>
              <a:t> = </a:t>
            </a:r>
            <a:r>
              <a:rPr lang="en-GB" sz="2600" dirty="0" err="1"/>
              <a:t>account.created_on</a:t>
            </a:r>
            <a:endParaRPr lang="en-GB" sz="2600" dirty="0"/>
          </a:p>
          <a:p>
            <a:pPr marL="0" indent="0">
              <a:buNone/>
            </a:pPr>
            <a:r>
              <a:rPr lang="en-GB" sz="2600" dirty="0"/>
              <a:t>    </a:t>
            </a:r>
            <a:r>
              <a:rPr lang="en-GB" sz="2600" b="1" dirty="0"/>
              <a:t>FROM</a:t>
            </a:r>
            <a:r>
              <a:rPr lang="en-GB" sz="2600" dirty="0"/>
              <a:t> account</a:t>
            </a:r>
          </a:p>
          <a:p>
            <a:pPr marL="0" indent="0">
              <a:buNone/>
            </a:pPr>
            <a:r>
              <a:rPr lang="en-GB" sz="2600" dirty="0"/>
              <a:t>    </a:t>
            </a:r>
            <a:r>
              <a:rPr lang="en-GB" sz="2600" b="1" dirty="0"/>
              <a:t>WHERE</a:t>
            </a:r>
            <a:r>
              <a:rPr lang="en-GB" sz="2600" dirty="0"/>
              <a:t> </a:t>
            </a:r>
            <a:r>
              <a:rPr lang="en-GB" sz="2600" dirty="0" err="1"/>
              <a:t>account_job.user_id</a:t>
            </a:r>
            <a:r>
              <a:rPr lang="en-GB" sz="2600" dirty="0"/>
              <a:t> = </a:t>
            </a:r>
            <a:r>
              <a:rPr lang="en-GB" sz="2600" dirty="0" err="1"/>
              <a:t>account.user_id</a:t>
            </a:r>
            <a:endParaRPr lang="en-GB" sz="2600" dirty="0"/>
          </a:p>
          <a:p>
            <a:pPr marL="0" indent="0">
              <a:buNone/>
            </a:pPr>
            <a:r>
              <a:rPr lang="en-GB" sz="2600" dirty="0"/>
              <a:t>    </a:t>
            </a:r>
            <a:r>
              <a:rPr lang="en-GB" sz="2600" b="1" dirty="0"/>
              <a:t>RETURNING</a:t>
            </a:r>
            <a:r>
              <a:rPr lang="en-GB" sz="2600" dirty="0"/>
              <a:t> </a:t>
            </a:r>
            <a:r>
              <a:rPr lang="en-GB" sz="2600" dirty="0" err="1"/>
              <a:t>account_job.hire_date</a:t>
            </a:r>
            <a:r>
              <a:rPr lang="en-GB" sz="2600" dirty="0"/>
              <a:t>, </a:t>
            </a:r>
            <a:r>
              <a:rPr lang="en-GB" sz="2600" dirty="0" err="1"/>
              <a:t>account.created_on</a:t>
            </a:r>
            <a:r>
              <a:rPr lang="en-GB" sz="2600" dirty="0"/>
              <a:t>, </a:t>
            </a:r>
            <a:r>
              <a:rPr lang="en-GB" sz="2600" dirty="0" err="1"/>
              <a:t>last_login</a:t>
            </a:r>
            <a:r>
              <a:rPr lang="en-GB" sz="2600" dirty="0"/>
              <a:t>;</a:t>
            </a:r>
          </a:p>
        </p:txBody>
      </p:sp>
    </p:spTree>
    <p:extLst>
      <p:ext uri="{BB962C8B-B14F-4D97-AF65-F5344CB8AC3E}">
        <p14:creationId xmlns:p14="http://schemas.microsoft.com/office/powerpoint/2010/main" val="2319528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delete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t">
            <a:normAutofit lnSpcReduction="10000"/>
          </a:bodyPr>
          <a:lstStyle/>
          <a:p>
            <a:r>
              <a:rPr lang="en-GB" sz="2800" b="1" dirty="0"/>
              <a:t>DELETE</a:t>
            </a:r>
            <a:r>
              <a:rPr lang="en-GB" sz="2800" dirty="0"/>
              <a:t> is used for removing rows from a table.</a:t>
            </a:r>
          </a:p>
          <a:p>
            <a:r>
              <a:rPr lang="en-GB" sz="2600" dirty="0"/>
              <a:t>Syntax for </a:t>
            </a:r>
            <a:r>
              <a:rPr lang="en-GB" sz="2600" b="1" dirty="0"/>
              <a:t>DELETE</a:t>
            </a:r>
            <a:r>
              <a:rPr lang="en-GB" sz="2600" dirty="0"/>
              <a:t>:</a:t>
            </a:r>
          </a:p>
          <a:p>
            <a:r>
              <a:rPr lang="en-GB" sz="2600" b="1" dirty="0"/>
              <a:t>DELETE</a:t>
            </a:r>
            <a:r>
              <a:rPr lang="en-GB" sz="2600" dirty="0"/>
              <a:t> </a:t>
            </a:r>
            <a:r>
              <a:rPr lang="en-GB" sz="2600" b="1" dirty="0"/>
              <a:t>FROM</a:t>
            </a:r>
            <a:r>
              <a:rPr lang="en-GB" sz="2600" dirty="0"/>
              <a:t> </a:t>
            </a:r>
            <a:r>
              <a:rPr lang="en-GB" sz="2600" dirty="0" err="1"/>
              <a:t>Table_Name</a:t>
            </a:r>
            <a:endParaRPr lang="en-GB" sz="2600" dirty="0"/>
          </a:p>
          <a:p>
            <a:pPr marL="0" indent="0">
              <a:buNone/>
            </a:pPr>
            <a:r>
              <a:rPr lang="en-GB" sz="2600" dirty="0"/>
              <a:t>    </a:t>
            </a:r>
            <a:r>
              <a:rPr lang="en-GB" sz="2600" b="1" dirty="0"/>
              <a:t>WHERE</a:t>
            </a:r>
            <a:r>
              <a:rPr lang="en-GB" sz="2600" dirty="0"/>
              <a:t> </a:t>
            </a:r>
            <a:r>
              <a:rPr lang="en-GB" sz="2600" dirty="0" err="1"/>
              <a:t>row_id</a:t>
            </a:r>
            <a:r>
              <a:rPr lang="en-GB" sz="2600" dirty="0"/>
              <a:t> = 1;</a:t>
            </a:r>
          </a:p>
          <a:p>
            <a:r>
              <a:rPr lang="en-GB" sz="2600" b="1" dirty="0"/>
              <a:t>DELETE</a:t>
            </a:r>
            <a:r>
              <a:rPr lang="en-GB" sz="2600" dirty="0"/>
              <a:t> can be used to remove rows on their presence in other tables.</a:t>
            </a:r>
          </a:p>
          <a:p>
            <a:r>
              <a:rPr lang="en-GB" sz="2600" dirty="0"/>
              <a:t>Example:</a:t>
            </a:r>
          </a:p>
          <a:p>
            <a:r>
              <a:rPr lang="en-GB" sz="2600" b="1" dirty="0"/>
              <a:t>DELETE</a:t>
            </a:r>
            <a:r>
              <a:rPr lang="en-GB" sz="2600" dirty="0"/>
              <a:t> </a:t>
            </a:r>
            <a:r>
              <a:rPr lang="en-GB" sz="2600" b="1" dirty="0"/>
              <a:t>FROM</a:t>
            </a:r>
            <a:r>
              <a:rPr lang="en-GB" sz="2600" dirty="0"/>
              <a:t> </a:t>
            </a:r>
            <a:r>
              <a:rPr lang="en-GB" sz="2600" dirty="0" err="1"/>
              <a:t>TableA</a:t>
            </a:r>
            <a:endParaRPr lang="en-GB" sz="2600" dirty="0"/>
          </a:p>
          <a:p>
            <a:pPr marL="0" indent="0">
              <a:buNone/>
            </a:pPr>
            <a:r>
              <a:rPr lang="en-GB" sz="2600" dirty="0"/>
              <a:t>   </a:t>
            </a:r>
            <a:r>
              <a:rPr lang="en-GB" sz="2600" b="1" dirty="0"/>
              <a:t>USING</a:t>
            </a:r>
            <a:r>
              <a:rPr lang="en-GB" sz="2600" dirty="0"/>
              <a:t> </a:t>
            </a:r>
            <a:r>
              <a:rPr lang="en-GB" sz="2600" dirty="0" err="1"/>
              <a:t>TableB</a:t>
            </a:r>
            <a:endParaRPr lang="en-GB" sz="2600" dirty="0"/>
          </a:p>
          <a:p>
            <a:pPr marL="0" indent="0">
              <a:buNone/>
            </a:pPr>
            <a:r>
              <a:rPr lang="en-GB" sz="2600" dirty="0"/>
              <a:t>   </a:t>
            </a:r>
            <a:r>
              <a:rPr lang="en-GB" sz="2600" b="1" dirty="0"/>
              <a:t>WHERE</a:t>
            </a:r>
            <a:r>
              <a:rPr lang="en-GB" sz="2600" dirty="0"/>
              <a:t> TableA.id = TableB.id</a:t>
            </a:r>
          </a:p>
        </p:txBody>
      </p:sp>
    </p:spTree>
    <p:extLst>
      <p:ext uri="{BB962C8B-B14F-4D97-AF65-F5344CB8AC3E}">
        <p14:creationId xmlns:p14="http://schemas.microsoft.com/office/powerpoint/2010/main" val="2097596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delete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We can </a:t>
            </a:r>
            <a:r>
              <a:rPr lang="en-GB" sz="3200" b="1" dirty="0"/>
              <a:t>DELETE</a:t>
            </a:r>
            <a:r>
              <a:rPr lang="en-GB" sz="3200" dirty="0"/>
              <a:t> all the rows from a table by using the </a:t>
            </a:r>
            <a:r>
              <a:rPr lang="en-GB" sz="3200" b="1" dirty="0"/>
              <a:t>DELETE</a:t>
            </a:r>
            <a:r>
              <a:rPr lang="en-GB" sz="3200" dirty="0"/>
              <a:t> clause by not specifying any conditions.</a:t>
            </a:r>
          </a:p>
          <a:p>
            <a:r>
              <a:rPr lang="en-GB" sz="3200" dirty="0"/>
              <a:t>Syntax for removing all rows at once:</a:t>
            </a:r>
          </a:p>
          <a:p>
            <a:r>
              <a:rPr lang="en-GB" sz="3200" b="1" dirty="0"/>
              <a:t>DELETE</a:t>
            </a:r>
            <a:r>
              <a:rPr lang="en-GB" sz="3200" dirty="0"/>
              <a:t> </a:t>
            </a:r>
            <a:r>
              <a:rPr lang="en-GB" sz="3200" b="1" dirty="0"/>
              <a:t>FROM</a:t>
            </a:r>
            <a:r>
              <a:rPr lang="en-GB" sz="3200" dirty="0"/>
              <a:t> </a:t>
            </a:r>
            <a:r>
              <a:rPr lang="en-GB" sz="3200" dirty="0" err="1"/>
              <a:t>Table_Name</a:t>
            </a:r>
            <a:endParaRPr lang="en-GB" sz="3200" dirty="0"/>
          </a:p>
          <a:p>
            <a:r>
              <a:rPr lang="en-GB" sz="3200" dirty="0"/>
              <a:t>Note: Similar to the </a:t>
            </a:r>
            <a:r>
              <a:rPr lang="en-GB" sz="3200" b="1" dirty="0"/>
              <a:t>UPDATE</a:t>
            </a:r>
            <a:r>
              <a:rPr lang="en-GB" sz="3200" dirty="0"/>
              <a:t> command, we can add the </a:t>
            </a:r>
            <a:r>
              <a:rPr lang="en-GB" sz="3200" b="1" dirty="0"/>
              <a:t>RETURNING</a:t>
            </a:r>
            <a:r>
              <a:rPr lang="en-GB" sz="3200" dirty="0"/>
              <a:t> clause to return the rows that were removed</a:t>
            </a:r>
            <a:r>
              <a:rPr lang="en-GB" sz="3600" dirty="0"/>
              <a:t>.</a:t>
            </a:r>
          </a:p>
        </p:txBody>
      </p:sp>
    </p:spTree>
    <p:extLst>
      <p:ext uri="{BB962C8B-B14F-4D97-AF65-F5344CB8AC3E}">
        <p14:creationId xmlns:p14="http://schemas.microsoft.com/office/powerpoint/2010/main" val="2682230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delete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3600" b="1" dirty="0"/>
              <a:t>Exercise</a:t>
            </a:r>
            <a:r>
              <a:rPr lang="en-GB" sz="3600" dirty="0"/>
              <a:t>: Add a job name to the job table.</a:t>
            </a:r>
          </a:p>
          <a:p>
            <a:r>
              <a:rPr lang="en-GB" sz="3600" dirty="0"/>
              <a:t>Query:</a:t>
            </a:r>
          </a:p>
          <a:p>
            <a:r>
              <a:rPr lang="en-GB" sz="3600" b="1" dirty="0"/>
              <a:t>INSERT</a:t>
            </a:r>
            <a:r>
              <a:rPr lang="en-GB" sz="3600" dirty="0"/>
              <a:t> </a:t>
            </a:r>
            <a:r>
              <a:rPr lang="en-GB" sz="3600" b="1" dirty="0"/>
              <a:t>INTO</a:t>
            </a:r>
            <a:r>
              <a:rPr lang="en-GB" sz="3600" dirty="0"/>
              <a:t> job(</a:t>
            </a:r>
            <a:r>
              <a:rPr lang="en-GB" sz="3600" dirty="0" err="1"/>
              <a:t>job_name</a:t>
            </a:r>
            <a:r>
              <a:rPr lang="en-GB" sz="3600" dirty="0"/>
              <a:t>)</a:t>
            </a:r>
          </a:p>
          <a:p>
            <a:pPr marL="0" indent="0">
              <a:buNone/>
            </a:pPr>
            <a:r>
              <a:rPr lang="en-GB" sz="3600" dirty="0"/>
              <a:t>   </a:t>
            </a:r>
            <a:r>
              <a:rPr lang="en-GB" sz="3600" b="1" dirty="0"/>
              <a:t>VALUES</a:t>
            </a:r>
            <a:r>
              <a:rPr lang="en-GB" sz="3600" dirty="0"/>
              <a:t> ('</a:t>
            </a:r>
            <a:r>
              <a:rPr lang="en-GB" sz="3600" dirty="0" err="1"/>
              <a:t>NewJob</a:t>
            </a:r>
            <a:r>
              <a:rPr lang="en-GB" sz="3600" dirty="0"/>
              <a:t>’)</a:t>
            </a:r>
          </a:p>
          <a:p>
            <a:pPr marL="0" indent="0">
              <a:buNone/>
            </a:pPr>
            <a:r>
              <a:rPr lang="en-GB" sz="3600" dirty="0"/>
              <a:t>   </a:t>
            </a:r>
            <a:r>
              <a:rPr lang="en-GB" sz="3600" b="1" dirty="0"/>
              <a:t>RETURNING</a:t>
            </a:r>
            <a:r>
              <a:rPr lang="en-GB" sz="3600" dirty="0"/>
              <a:t> job;</a:t>
            </a:r>
          </a:p>
          <a:p>
            <a:pPr marL="0" indent="0">
              <a:buNone/>
            </a:pPr>
            <a:endParaRPr lang="en-GB" sz="2600" dirty="0"/>
          </a:p>
        </p:txBody>
      </p:sp>
    </p:spTree>
    <p:extLst>
      <p:ext uri="{BB962C8B-B14F-4D97-AF65-F5344CB8AC3E}">
        <p14:creationId xmlns:p14="http://schemas.microsoft.com/office/powerpoint/2010/main" val="1749795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Data types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2800" dirty="0"/>
              <a:t>Below are the main data types that we may have already come across.</a:t>
            </a:r>
          </a:p>
          <a:p>
            <a:r>
              <a:rPr lang="en-GB" sz="2800" dirty="0"/>
              <a:t>Boolean</a:t>
            </a:r>
          </a:p>
          <a:p>
            <a:pPr lvl="1"/>
            <a:r>
              <a:rPr lang="en-GB" sz="2600" dirty="0"/>
              <a:t>True or False</a:t>
            </a:r>
          </a:p>
          <a:p>
            <a:r>
              <a:rPr lang="en-GB" sz="2800" dirty="0"/>
              <a:t>Character</a:t>
            </a:r>
          </a:p>
          <a:p>
            <a:pPr lvl="1"/>
            <a:r>
              <a:rPr lang="en-GB" sz="2600" dirty="0"/>
              <a:t>char, varchar, and text</a:t>
            </a:r>
          </a:p>
          <a:p>
            <a:r>
              <a:rPr lang="en-GB" sz="2800" dirty="0"/>
              <a:t>Numeric</a:t>
            </a:r>
          </a:p>
          <a:p>
            <a:pPr lvl="1"/>
            <a:r>
              <a:rPr lang="en-GB" sz="2600" dirty="0"/>
              <a:t>Integer and floating-point number</a:t>
            </a:r>
          </a:p>
          <a:p>
            <a:r>
              <a:rPr lang="en-GB" sz="2800" dirty="0"/>
              <a:t>Temporal</a:t>
            </a:r>
          </a:p>
          <a:p>
            <a:pPr lvl="1"/>
            <a:r>
              <a:rPr lang="en-GB" sz="2600" dirty="0"/>
              <a:t>date, time, timestamp and interval</a:t>
            </a:r>
          </a:p>
        </p:txBody>
      </p:sp>
    </p:spTree>
    <p:extLst>
      <p:ext uri="{BB962C8B-B14F-4D97-AF65-F5344CB8AC3E}">
        <p14:creationId xmlns:p14="http://schemas.microsoft.com/office/powerpoint/2010/main" val="3664047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delete</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3200" b="1" dirty="0"/>
              <a:t>Exercise</a:t>
            </a:r>
            <a:r>
              <a:rPr lang="en-GB" sz="3200" dirty="0"/>
              <a:t>: Remove the new job name from the job table. Return the rows to ensure the desired row was removed.</a:t>
            </a:r>
          </a:p>
          <a:p>
            <a:r>
              <a:rPr lang="en-GB" sz="3200" dirty="0"/>
              <a:t>Query:</a:t>
            </a:r>
          </a:p>
          <a:p>
            <a:r>
              <a:rPr lang="en-GB" sz="3200" b="1" dirty="0"/>
              <a:t>DELETE</a:t>
            </a:r>
            <a:r>
              <a:rPr lang="en-GB" sz="3200" dirty="0"/>
              <a:t> </a:t>
            </a:r>
            <a:r>
              <a:rPr lang="en-GB" sz="3200" b="1" dirty="0"/>
              <a:t>FROM</a:t>
            </a:r>
            <a:r>
              <a:rPr lang="en-GB" sz="3200" dirty="0"/>
              <a:t> job</a:t>
            </a:r>
          </a:p>
          <a:p>
            <a:pPr marL="0" indent="0">
              <a:buNone/>
            </a:pPr>
            <a:r>
              <a:rPr lang="en-GB" sz="3200" dirty="0"/>
              <a:t>   </a:t>
            </a:r>
            <a:r>
              <a:rPr lang="en-GB" sz="3200" b="1" dirty="0"/>
              <a:t>WHERE</a:t>
            </a:r>
            <a:r>
              <a:rPr lang="en-GB" sz="3200" dirty="0"/>
              <a:t> </a:t>
            </a:r>
            <a:r>
              <a:rPr lang="en-GB" sz="3200" dirty="0" err="1"/>
              <a:t>job_name</a:t>
            </a:r>
            <a:r>
              <a:rPr lang="en-GB" sz="3200" dirty="0"/>
              <a:t> = '</a:t>
            </a:r>
            <a:r>
              <a:rPr lang="en-GB" sz="3200" dirty="0" err="1"/>
              <a:t>NewJob</a:t>
            </a:r>
            <a:r>
              <a:rPr lang="en-GB" sz="3200" dirty="0"/>
              <a:t>’</a:t>
            </a:r>
          </a:p>
          <a:p>
            <a:pPr marL="0" indent="0">
              <a:buNone/>
            </a:pPr>
            <a:r>
              <a:rPr lang="en-GB" sz="3200" dirty="0"/>
              <a:t>   </a:t>
            </a:r>
            <a:r>
              <a:rPr lang="en-GB" sz="3200" b="1" dirty="0"/>
              <a:t>RETURNING</a:t>
            </a:r>
            <a:r>
              <a:rPr lang="en-GB" sz="3200" dirty="0"/>
              <a:t> </a:t>
            </a:r>
            <a:r>
              <a:rPr lang="en-GB" sz="3200" dirty="0" err="1"/>
              <a:t>job_id</a:t>
            </a:r>
            <a:r>
              <a:rPr lang="en-GB" sz="3200" dirty="0"/>
              <a:t>, </a:t>
            </a:r>
            <a:r>
              <a:rPr lang="en-GB" sz="3200" dirty="0" err="1"/>
              <a:t>job_name</a:t>
            </a:r>
            <a:r>
              <a:rPr lang="en-GB" sz="3200" dirty="0"/>
              <a:t>;</a:t>
            </a:r>
          </a:p>
          <a:p>
            <a:endParaRPr lang="en-GB" sz="3600" dirty="0"/>
          </a:p>
        </p:txBody>
      </p:sp>
    </p:spTree>
    <p:extLst>
      <p:ext uri="{BB962C8B-B14F-4D97-AF65-F5344CB8AC3E}">
        <p14:creationId xmlns:p14="http://schemas.microsoft.com/office/powerpoint/2010/main" val="407895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ALTER</a:t>
            </a:r>
            <a:r>
              <a:rPr lang="en-GB" sz="3200" dirty="0"/>
              <a:t> allows us to make changes to an existing table structure.</a:t>
            </a:r>
          </a:p>
          <a:p>
            <a:r>
              <a:rPr lang="en-GB" sz="3200" dirty="0"/>
              <a:t>The </a:t>
            </a:r>
            <a:r>
              <a:rPr lang="en-GB" sz="3200" b="1" dirty="0"/>
              <a:t>ALTER</a:t>
            </a:r>
            <a:r>
              <a:rPr lang="en-GB" sz="3200" dirty="0"/>
              <a:t> </a:t>
            </a:r>
            <a:r>
              <a:rPr lang="en-GB" sz="3200" b="1" dirty="0"/>
              <a:t>TABLE</a:t>
            </a:r>
            <a:r>
              <a:rPr lang="en-GB" sz="3200" dirty="0"/>
              <a:t> statement is used to add, delete, or modify columns in an existing table.</a:t>
            </a:r>
          </a:p>
          <a:p>
            <a:r>
              <a:rPr lang="en-GB" sz="3200" dirty="0"/>
              <a:t>We may also change a columns data type, set </a:t>
            </a:r>
            <a:r>
              <a:rPr lang="en-GB" sz="3200" b="1" dirty="0"/>
              <a:t>DEFAULT</a:t>
            </a:r>
            <a:r>
              <a:rPr lang="en-GB" sz="3200" dirty="0"/>
              <a:t> values for a column and rename the table.</a:t>
            </a:r>
          </a:p>
          <a:p>
            <a:r>
              <a:rPr lang="en-GB" sz="3200" dirty="0"/>
              <a:t>The </a:t>
            </a:r>
            <a:r>
              <a:rPr lang="en-GB" sz="3200" b="1" dirty="0"/>
              <a:t>ALTER</a:t>
            </a:r>
            <a:r>
              <a:rPr lang="en-GB" sz="3200" dirty="0"/>
              <a:t> </a:t>
            </a:r>
            <a:r>
              <a:rPr lang="en-GB" sz="3200" b="1" dirty="0"/>
              <a:t>TABLE</a:t>
            </a:r>
            <a:r>
              <a:rPr lang="en-GB" sz="3200" dirty="0"/>
              <a:t> statement is also used to add and drop various constraints on an existing table.</a:t>
            </a:r>
          </a:p>
        </p:txBody>
      </p:sp>
    </p:spTree>
    <p:extLst>
      <p:ext uri="{BB962C8B-B14F-4D97-AF65-F5344CB8AC3E}">
        <p14:creationId xmlns:p14="http://schemas.microsoft.com/office/powerpoint/2010/main" val="861187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Syntax for </a:t>
            </a:r>
            <a:r>
              <a:rPr lang="en-GB" sz="3200" b="1" dirty="0"/>
              <a:t>ALTER</a:t>
            </a:r>
            <a:r>
              <a:rPr lang="en-GB" sz="3200" dirty="0"/>
              <a:t> </a:t>
            </a:r>
            <a:r>
              <a:rPr lang="en-GB" sz="3200" b="1" dirty="0"/>
              <a:t>TABLE</a:t>
            </a:r>
            <a:r>
              <a:rPr lang="en-GB" sz="3200" dirty="0"/>
              <a:t>:</a:t>
            </a:r>
          </a:p>
          <a:p>
            <a:r>
              <a:rPr lang="en-GB" sz="3200" b="1" dirty="0"/>
              <a:t>ALTER</a:t>
            </a:r>
            <a:r>
              <a:rPr lang="en-GB" sz="3200" dirty="0"/>
              <a:t> </a:t>
            </a:r>
            <a:r>
              <a:rPr lang="en-GB" sz="3200" b="1" dirty="0"/>
              <a:t>TABLE</a:t>
            </a:r>
            <a:r>
              <a:rPr lang="en-GB" sz="3200" dirty="0"/>
              <a:t> </a:t>
            </a:r>
            <a:r>
              <a:rPr lang="en-GB" sz="3200" dirty="0" err="1"/>
              <a:t>table_name</a:t>
            </a:r>
            <a:r>
              <a:rPr lang="en-GB" sz="3200" dirty="0"/>
              <a:t> </a:t>
            </a:r>
            <a:r>
              <a:rPr lang="en-GB" sz="3200" b="1" dirty="0"/>
              <a:t>action</a:t>
            </a:r>
            <a:r>
              <a:rPr lang="en-GB" sz="3200" dirty="0"/>
              <a:t>;</a:t>
            </a:r>
          </a:p>
          <a:p>
            <a:r>
              <a:rPr lang="en-GB" sz="3200" dirty="0"/>
              <a:t>Syntax for adding columns:</a:t>
            </a:r>
          </a:p>
          <a:p>
            <a:r>
              <a:rPr lang="en-GB" sz="3200" b="1" dirty="0"/>
              <a:t>ALTER</a:t>
            </a:r>
            <a:r>
              <a:rPr lang="en-GB" sz="3200" dirty="0"/>
              <a:t> </a:t>
            </a:r>
            <a:r>
              <a:rPr lang="en-GB" sz="3200" b="1" dirty="0"/>
              <a:t>TABLE</a:t>
            </a:r>
            <a:r>
              <a:rPr lang="en-GB" sz="3200" dirty="0"/>
              <a:t> </a:t>
            </a:r>
            <a:r>
              <a:rPr lang="en-GB" sz="3200" dirty="0" err="1"/>
              <a:t>table_name</a:t>
            </a:r>
            <a:endParaRPr lang="en-GB" sz="3200" dirty="0"/>
          </a:p>
          <a:p>
            <a:pPr marL="0" indent="0">
              <a:buNone/>
            </a:pPr>
            <a:r>
              <a:rPr lang="en-GB" sz="3200" dirty="0"/>
              <a:t>   </a:t>
            </a:r>
            <a:r>
              <a:rPr lang="en-GB" sz="3200" b="1" dirty="0"/>
              <a:t>ADD</a:t>
            </a:r>
            <a:r>
              <a:rPr lang="en-GB" sz="3200" dirty="0"/>
              <a:t> </a:t>
            </a:r>
            <a:r>
              <a:rPr lang="en-GB" sz="3200" b="1" dirty="0"/>
              <a:t>COLUMN</a:t>
            </a:r>
            <a:r>
              <a:rPr lang="en-GB" sz="3200" dirty="0"/>
              <a:t> </a:t>
            </a:r>
            <a:r>
              <a:rPr lang="en-GB" sz="3200" dirty="0" err="1"/>
              <a:t>new_column_name</a:t>
            </a:r>
            <a:r>
              <a:rPr lang="en-GB" sz="3200" dirty="0"/>
              <a:t> </a:t>
            </a:r>
            <a:r>
              <a:rPr lang="en-GB" sz="3200" b="1" dirty="0"/>
              <a:t>TYPE</a:t>
            </a:r>
            <a:r>
              <a:rPr lang="en-GB" sz="3200" dirty="0"/>
              <a:t>;</a:t>
            </a:r>
          </a:p>
        </p:txBody>
      </p:sp>
    </p:spTree>
    <p:extLst>
      <p:ext uri="{BB962C8B-B14F-4D97-AF65-F5344CB8AC3E}">
        <p14:creationId xmlns:p14="http://schemas.microsoft.com/office/powerpoint/2010/main" val="3380455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Syntax for altering constraints:</a:t>
            </a:r>
          </a:p>
          <a:p>
            <a:r>
              <a:rPr lang="en-GB" sz="3200" b="1" dirty="0"/>
              <a:t>ALTER</a:t>
            </a:r>
            <a:r>
              <a:rPr lang="en-GB" sz="3200" dirty="0"/>
              <a:t> </a:t>
            </a:r>
            <a:r>
              <a:rPr lang="en-GB" sz="3200" b="1" dirty="0"/>
              <a:t>TABLE</a:t>
            </a:r>
            <a:r>
              <a:rPr lang="en-GB" sz="3200" dirty="0"/>
              <a:t> </a:t>
            </a:r>
            <a:r>
              <a:rPr lang="en-GB" sz="3200" dirty="0" err="1"/>
              <a:t>table_name</a:t>
            </a:r>
            <a:endParaRPr lang="en-GB" sz="3200" dirty="0"/>
          </a:p>
          <a:p>
            <a:pPr marL="0" indent="0">
              <a:buNone/>
            </a:pPr>
            <a:r>
              <a:rPr lang="en-GB" sz="3200" dirty="0"/>
              <a:t>   </a:t>
            </a:r>
            <a:r>
              <a:rPr lang="en-GB" sz="3200" b="1" dirty="0"/>
              <a:t>ALTER</a:t>
            </a:r>
            <a:r>
              <a:rPr lang="en-GB" sz="3200" dirty="0"/>
              <a:t> COLUMN </a:t>
            </a:r>
            <a:r>
              <a:rPr lang="en-GB" sz="3200" dirty="0" err="1"/>
              <a:t>column_name</a:t>
            </a:r>
            <a:endParaRPr lang="en-GB" sz="3200" dirty="0"/>
          </a:p>
          <a:p>
            <a:pPr marL="0" indent="0">
              <a:buNone/>
            </a:pPr>
            <a:r>
              <a:rPr lang="en-GB" sz="3200" dirty="0"/>
              <a:t>   </a:t>
            </a:r>
            <a:r>
              <a:rPr lang="en-GB" sz="3200" b="1" dirty="0"/>
              <a:t>SET</a:t>
            </a:r>
            <a:r>
              <a:rPr lang="en-GB" sz="3200" dirty="0"/>
              <a:t> NOT NULL;</a:t>
            </a:r>
          </a:p>
          <a:p>
            <a:r>
              <a:rPr lang="en-GB" sz="3200" b="1" dirty="0"/>
              <a:t>ALTER</a:t>
            </a:r>
            <a:r>
              <a:rPr lang="en-GB" sz="3200" dirty="0"/>
              <a:t> </a:t>
            </a:r>
            <a:r>
              <a:rPr lang="en-GB" sz="3200" b="1" dirty="0"/>
              <a:t>TABLE</a:t>
            </a:r>
            <a:r>
              <a:rPr lang="en-GB" sz="3200" dirty="0"/>
              <a:t> </a:t>
            </a:r>
            <a:r>
              <a:rPr lang="en-GB" sz="3200" dirty="0" err="1"/>
              <a:t>table_name</a:t>
            </a:r>
            <a:endParaRPr lang="en-GB" sz="3200" dirty="0"/>
          </a:p>
          <a:p>
            <a:pPr marL="0" indent="0">
              <a:buNone/>
            </a:pPr>
            <a:r>
              <a:rPr lang="en-GB" sz="3200" dirty="0"/>
              <a:t>   </a:t>
            </a:r>
            <a:r>
              <a:rPr lang="en-GB" sz="3200" b="1" dirty="0"/>
              <a:t>ALTER</a:t>
            </a:r>
            <a:r>
              <a:rPr lang="en-GB" sz="3200" dirty="0"/>
              <a:t> </a:t>
            </a:r>
            <a:r>
              <a:rPr lang="en-GB" sz="3200" b="1" dirty="0"/>
              <a:t>COLUMN</a:t>
            </a:r>
            <a:r>
              <a:rPr lang="en-GB" sz="3200" dirty="0"/>
              <a:t> </a:t>
            </a:r>
            <a:r>
              <a:rPr lang="en-GB" sz="3200" dirty="0" err="1"/>
              <a:t>column_name</a:t>
            </a:r>
            <a:endParaRPr lang="en-GB" sz="3200" dirty="0"/>
          </a:p>
          <a:p>
            <a:pPr marL="0" indent="0">
              <a:buNone/>
            </a:pPr>
            <a:r>
              <a:rPr lang="en-GB" sz="3200" dirty="0"/>
              <a:t>   </a:t>
            </a:r>
            <a:r>
              <a:rPr lang="en-GB" sz="3200" b="1" dirty="0"/>
              <a:t>ADD</a:t>
            </a:r>
            <a:r>
              <a:rPr lang="en-GB" sz="3200" dirty="0"/>
              <a:t> </a:t>
            </a:r>
            <a:r>
              <a:rPr lang="en-GB" sz="3200" b="1" dirty="0"/>
              <a:t>CONSTRAINT</a:t>
            </a:r>
            <a:r>
              <a:rPr lang="en-GB" sz="3200" dirty="0"/>
              <a:t> </a:t>
            </a:r>
            <a:r>
              <a:rPr lang="en-GB" sz="3200" dirty="0" err="1"/>
              <a:t>constraint_name</a:t>
            </a:r>
            <a:r>
              <a:rPr lang="en-GB" sz="3200" dirty="0"/>
              <a:t>;</a:t>
            </a:r>
          </a:p>
        </p:txBody>
      </p:sp>
    </p:spTree>
    <p:extLst>
      <p:ext uri="{BB962C8B-B14F-4D97-AF65-F5344CB8AC3E}">
        <p14:creationId xmlns:p14="http://schemas.microsoft.com/office/powerpoint/2010/main" val="630537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Create a table called information with three columns; </a:t>
            </a:r>
            <a:r>
              <a:rPr lang="en-GB" sz="3200" i="1" dirty="0" err="1"/>
              <a:t>info_id</a:t>
            </a:r>
            <a:r>
              <a:rPr lang="en-GB" sz="3200" i="1" dirty="0"/>
              <a:t> </a:t>
            </a:r>
            <a:r>
              <a:rPr lang="en-GB" sz="3200" dirty="0"/>
              <a:t>which is the primary key, </a:t>
            </a:r>
            <a:r>
              <a:rPr lang="en-GB" sz="3200" i="1" dirty="0"/>
              <a:t>title</a:t>
            </a:r>
            <a:r>
              <a:rPr lang="en-GB" sz="3200" dirty="0"/>
              <a:t> which cannot be empty and </a:t>
            </a:r>
            <a:r>
              <a:rPr lang="en-GB" sz="3200" i="1" dirty="0"/>
              <a:t>people</a:t>
            </a:r>
            <a:r>
              <a:rPr lang="en-GB" sz="3200" dirty="0"/>
              <a:t> that cannot be empty and must be unique.</a:t>
            </a:r>
          </a:p>
          <a:p>
            <a:r>
              <a:rPr lang="en-GB" sz="3200" b="1" dirty="0"/>
              <a:t>CREATE</a:t>
            </a:r>
            <a:r>
              <a:rPr lang="en-GB" sz="3200" dirty="0"/>
              <a:t> </a:t>
            </a:r>
            <a:r>
              <a:rPr lang="en-GB" sz="3200" b="1" dirty="0"/>
              <a:t>TABLE</a:t>
            </a:r>
            <a:r>
              <a:rPr lang="en-GB" sz="3200" dirty="0"/>
              <a:t> information(</a:t>
            </a:r>
          </a:p>
          <a:p>
            <a:pPr marL="0" indent="0">
              <a:buNone/>
            </a:pPr>
            <a:r>
              <a:rPr lang="en-GB" sz="3200" dirty="0"/>
              <a:t> 	</a:t>
            </a:r>
            <a:r>
              <a:rPr lang="en-GB" sz="3200" dirty="0" err="1"/>
              <a:t>info_id</a:t>
            </a:r>
            <a:r>
              <a:rPr lang="en-GB" sz="3200" dirty="0"/>
              <a:t> </a:t>
            </a:r>
            <a:r>
              <a:rPr lang="en-GB" sz="3200" b="1" dirty="0"/>
              <a:t>SERIAL</a:t>
            </a:r>
            <a:r>
              <a:rPr lang="en-GB" sz="3200" dirty="0"/>
              <a:t> </a:t>
            </a:r>
            <a:r>
              <a:rPr lang="en-GB" sz="3200" b="1" dirty="0"/>
              <a:t>PRIMARY</a:t>
            </a:r>
            <a:r>
              <a:rPr lang="en-GB" sz="3200" dirty="0"/>
              <a:t> </a:t>
            </a:r>
            <a:r>
              <a:rPr lang="en-GB" sz="3200" b="1" dirty="0"/>
              <a:t>KEY</a:t>
            </a:r>
            <a:r>
              <a:rPr lang="en-GB" sz="3200" dirty="0"/>
              <a:t>,</a:t>
            </a:r>
          </a:p>
          <a:p>
            <a:pPr marL="0" indent="0">
              <a:buNone/>
            </a:pPr>
            <a:r>
              <a:rPr lang="en-GB" sz="3200" dirty="0"/>
              <a:t>	title </a:t>
            </a:r>
            <a:r>
              <a:rPr lang="en-GB" sz="3200" b="1" dirty="0"/>
              <a:t>VARCHAR</a:t>
            </a:r>
            <a:r>
              <a:rPr lang="en-GB" sz="3200" dirty="0"/>
              <a:t>(500) </a:t>
            </a:r>
            <a:r>
              <a:rPr lang="en-GB" sz="3200" b="1" dirty="0"/>
              <a:t>NOT</a:t>
            </a:r>
            <a:r>
              <a:rPr lang="en-GB" sz="3200" dirty="0"/>
              <a:t> </a:t>
            </a:r>
            <a:r>
              <a:rPr lang="en-GB" sz="3200" b="1" dirty="0"/>
              <a:t>NULL</a:t>
            </a:r>
            <a:r>
              <a:rPr lang="en-GB" sz="3200" dirty="0"/>
              <a:t>,</a:t>
            </a:r>
          </a:p>
          <a:p>
            <a:pPr marL="0" indent="0">
              <a:buNone/>
            </a:pPr>
            <a:r>
              <a:rPr lang="en-GB" sz="3200" dirty="0"/>
              <a:t> 	person </a:t>
            </a:r>
            <a:r>
              <a:rPr lang="en-GB" sz="3200" b="1" dirty="0"/>
              <a:t>VARCHAR</a:t>
            </a:r>
            <a:r>
              <a:rPr lang="en-GB" sz="3200" dirty="0"/>
              <a:t>(50) </a:t>
            </a:r>
            <a:r>
              <a:rPr lang="en-GB" sz="3200" b="1" dirty="0"/>
              <a:t>NOT</a:t>
            </a:r>
            <a:r>
              <a:rPr lang="en-GB" sz="3200" dirty="0"/>
              <a:t> </a:t>
            </a:r>
            <a:r>
              <a:rPr lang="en-GB" sz="3200" b="1" dirty="0"/>
              <a:t>NULL</a:t>
            </a:r>
            <a:r>
              <a:rPr lang="en-GB" sz="3200" dirty="0"/>
              <a:t> </a:t>
            </a:r>
            <a:r>
              <a:rPr lang="en-GB" sz="3200" b="1" dirty="0"/>
              <a:t>UNIQUE</a:t>
            </a:r>
            <a:r>
              <a:rPr lang="en-GB" sz="3200" dirty="0"/>
              <a:t>);</a:t>
            </a:r>
          </a:p>
        </p:txBody>
      </p:sp>
    </p:spTree>
    <p:extLst>
      <p:ext uri="{BB962C8B-B14F-4D97-AF65-F5344CB8AC3E}">
        <p14:creationId xmlns:p14="http://schemas.microsoft.com/office/powerpoint/2010/main" val="1602686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85000" lnSpcReduction="20000"/>
          </a:bodyPr>
          <a:lstStyle/>
          <a:p>
            <a:r>
              <a:rPr lang="en-GB" sz="3600" b="1" dirty="0"/>
              <a:t>Exercise</a:t>
            </a:r>
            <a:r>
              <a:rPr lang="en-GB" sz="3600" dirty="0"/>
              <a:t>: Rename the ‘information’ table to ‘</a:t>
            </a:r>
            <a:r>
              <a:rPr lang="en-GB" sz="3600" dirty="0" err="1"/>
              <a:t>new_info</a:t>
            </a:r>
            <a:r>
              <a:rPr lang="en-GB" sz="3600" dirty="0"/>
              <a:t>’.</a:t>
            </a:r>
          </a:p>
          <a:p>
            <a:r>
              <a:rPr lang="en-GB" sz="3600" dirty="0"/>
              <a:t>Query:</a:t>
            </a:r>
          </a:p>
          <a:p>
            <a:r>
              <a:rPr lang="en-GB" sz="3600" b="1" dirty="0"/>
              <a:t>ALTER</a:t>
            </a:r>
            <a:r>
              <a:rPr lang="en-GB" sz="3600" dirty="0"/>
              <a:t> </a:t>
            </a:r>
            <a:r>
              <a:rPr lang="en-GB" sz="3600" b="1" dirty="0"/>
              <a:t>TABLE</a:t>
            </a:r>
            <a:r>
              <a:rPr lang="en-GB" sz="3600" dirty="0"/>
              <a:t> information</a:t>
            </a:r>
          </a:p>
          <a:p>
            <a:pPr marL="0" indent="0">
              <a:buNone/>
            </a:pPr>
            <a:r>
              <a:rPr lang="en-GB" sz="3600" dirty="0"/>
              <a:t>   </a:t>
            </a:r>
            <a:r>
              <a:rPr lang="en-GB" sz="3600" b="1" dirty="0"/>
              <a:t>RENAME</a:t>
            </a:r>
            <a:r>
              <a:rPr lang="en-GB" sz="3600" dirty="0"/>
              <a:t> </a:t>
            </a:r>
            <a:r>
              <a:rPr lang="en-GB" sz="3600" b="1" dirty="0"/>
              <a:t>TO</a:t>
            </a:r>
            <a:r>
              <a:rPr lang="en-GB" sz="3600" dirty="0"/>
              <a:t> </a:t>
            </a:r>
            <a:r>
              <a:rPr lang="en-GB" sz="3600" dirty="0" err="1"/>
              <a:t>new_info</a:t>
            </a:r>
            <a:r>
              <a:rPr lang="en-GB" sz="3600" dirty="0"/>
              <a:t>;</a:t>
            </a:r>
          </a:p>
          <a:p>
            <a:r>
              <a:rPr lang="en-GB" sz="3600" b="1" dirty="0"/>
              <a:t>Exercise</a:t>
            </a:r>
            <a:r>
              <a:rPr lang="en-GB" sz="3600" dirty="0"/>
              <a:t>: Rename the ‘person’ column to ‘people.</a:t>
            </a:r>
          </a:p>
          <a:p>
            <a:r>
              <a:rPr lang="en-GB" sz="3600" dirty="0"/>
              <a:t>Query:</a:t>
            </a:r>
          </a:p>
          <a:p>
            <a:r>
              <a:rPr lang="en-GB" sz="3600" b="1" dirty="0"/>
              <a:t>ALTER</a:t>
            </a:r>
            <a:r>
              <a:rPr lang="en-GB" sz="3600" dirty="0"/>
              <a:t> </a:t>
            </a:r>
            <a:r>
              <a:rPr lang="en-GB" sz="3600" b="1" dirty="0"/>
              <a:t>TABLE</a:t>
            </a:r>
            <a:r>
              <a:rPr lang="en-GB" sz="3600" dirty="0"/>
              <a:t> </a:t>
            </a:r>
            <a:r>
              <a:rPr lang="en-GB" sz="3600" dirty="0" err="1"/>
              <a:t>new_info</a:t>
            </a:r>
            <a:endParaRPr lang="en-GB" sz="3600" dirty="0"/>
          </a:p>
          <a:p>
            <a:pPr marL="0" indent="0">
              <a:buNone/>
            </a:pPr>
            <a:r>
              <a:rPr lang="en-GB" sz="3600" dirty="0"/>
              <a:t>   </a:t>
            </a:r>
            <a:r>
              <a:rPr lang="en-GB" sz="3600" b="1" dirty="0"/>
              <a:t>RENAME</a:t>
            </a:r>
            <a:r>
              <a:rPr lang="en-GB" sz="3600" dirty="0"/>
              <a:t> </a:t>
            </a:r>
            <a:r>
              <a:rPr lang="en-GB" sz="3600" b="1" dirty="0"/>
              <a:t>COLUMN</a:t>
            </a:r>
            <a:r>
              <a:rPr lang="en-GB" sz="3600" dirty="0"/>
              <a:t> person to people;</a:t>
            </a:r>
          </a:p>
        </p:txBody>
      </p:sp>
    </p:spTree>
    <p:extLst>
      <p:ext uri="{BB962C8B-B14F-4D97-AF65-F5344CB8AC3E}">
        <p14:creationId xmlns:p14="http://schemas.microsoft.com/office/powerpoint/2010/main" val="3188401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600" b="1" dirty="0"/>
              <a:t>Exercise</a:t>
            </a:r>
            <a:r>
              <a:rPr lang="en-GB" sz="3600" dirty="0"/>
              <a:t>: Insert a new title called ‘New Job’ into the </a:t>
            </a:r>
            <a:r>
              <a:rPr lang="en-GB" sz="3600" dirty="0" err="1"/>
              <a:t>new_info</a:t>
            </a:r>
            <a:r>
              <a:rPr lang="en-GB" sz="3600" dirty="0"/>
              <a:t> table.</a:t>
            </a:r>
          </a:p>
          <a:p>
            <a:r>
              <a:rPr lang="en-GB" sz="3600" dirty="0"/>
              <a:t>Query:</a:t>
            </a:r>
          </a:p>
          <a:p>
            <a:r>
              <a:rPr lang="en-GB" sz="3600" b="1" dirty="0"/>
              <a:t>INSERT</a:t>
            </a:r>
            <a:r>
              <a:rPr lang="en-GB" sz="3600" dirty="0"/>
              <a:t> </a:t>
            </a:r>
            <a:r>
              <a:rPr lang="en-GB" sz="3600" b="1" dirty="0"/>
              <a:t>INTO</a:t>
            </a:r>
            <a:r>
              <a:rPr lang="en-GB" sz="3600" dirty="0"/>
              <a:t> </a:t>
            </a:r>
            <a:r>
              <a:rPr lang="en-GB" sz="3600" dirty="0" err="1"/>
              <a:t>new_info</a:t>
            </a:r>
            <a:r>
              <a:rPr lang="en-GB" sz="3600" dirty="0"/>
              <a:t>(title)</a:t>
            </a:r>
          </a:p>
          <a:p>
            <a:pPr marL="0" indent="0">
              <a:buNone/>
            </a:pPr>
            <a:r>
              <a:rPr lang="en-GB" sz="3600" dirty="0"/>
              <a:t>   </a:t>
            </a:r>
            <a:r>
              <a:rPr lang="en-GB" sz="3600" b="1" dirty="0"/>
              <a:t>VALUES</a:t>
            </a:r>
            <a:r>
              <a:rPr lang="en-GB" sz="3600" dirty="0"/>
              <a:t> (‘New Job’);</a:t>
            </a:r>
          </a:p>
          <a:p>
            <a:r>
              <a:rPr lang="en-GB" sz="3600" dirty="0"/>
              <a:t>Looks like we need to remove a constraint …</a:t>
            </a:r>
          </a:p>
        </p:txBody>
      </p:sp>
    </p:spTree>
    <p:extLst>
      <p:ext uri="{BB962C8B-B14F-4D97-AF65-F5344CB8AC3E}">
        <p14:creationId xmlns:p14="http://schemas.microsoft.com/office/powerpoint/2010/main" val="3424325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77500" lnSpcReduction="20000"/>
          </a:bodyPr>
          <a:lstStyle/>
          <a:p>
            <a:r>
              <a:rPr lang="en-GB" sz="3600" b="1" dirty="0"/>
              <a:t>Exercise</a:t>
            </a:r>
            <a:r>
              <a:rPr lang="en-GB" sz="3600" dirty="0"/>
              <a:t>: Remove the ‘</a:t>
            </a:r>
            <a:r>
              <a:rPr lang="en-GB" sz="3600" b="1" dirty="0"/>
              <a:t>DROP</a:t>
            </a:r>
            <a:r>
              <a:rPr lang="en-GB" sz="3600" dirty="0"/>
              <a:t> </a:t>
            </a:r>
            <a:r>
              <a:rPr lang="en-GB" sz="3600" b="1" dirty="0"/>
              <a:t>NOT</a:t>
            </a:r>
            <a:r>
              <a:rPr lang="en-GB" sz="3600" dirty="0"/>
              <a:t> </a:t>
            </a:r>
            <a:r>
              <a:rPr lang="en-GB" sz="3600" b="1" dirty="0"/>
              <a:t>NULL</a:t>
            </a:r>
            <a:r>
              <a:rPr lang="en-GB" sz="3600" dirty="0"/>
              <a:t>’ constraint from the ‘people’ column.</a:t>
            </a:r>
          </a:p>
          <a:p>
            <a:r>
              <a:rPr lang="en-GB" sz="3600" dirty="0"/>
              <a:t>Query:</a:t>
            </a:r>
          </a:p>
          <a:p>
            <a:r>
              <a:rPr lang="en-GB" sz="3600" b="1" dirty="0"/>
              <a:t>ALTER</a:t>
            </a:r>
            <a:r>
              <a:rPr lang="en-GB" sz="3600" dirty="0"/>
              <a:t> </a:t>
            </a:r>
            <a:r>
              <a:rPr lang="en-GB" sz="3600" b="1" dirty="0"/>
              <a:t>TABLE</a:t>
            </a:r>
            <a:r>
              <a:rPr lang="en-GB" sz="3600" dirty="0"/>
              <a:t> </a:t>
            </a:r>
            <a:r>
              <a:rPr lang="en-GB" sz="3600" dirty="0" err="1"/>
              <a:t>new_info</a:t>
            </a:r>
            <a:endParaRPr lang="en-GB" sz="3600" dirty="0"/>
          </a:p>
          <a:p>
            <a:pPr marL="0" indent="0">
              <a:buNone/>
            </a:pPr>
            <a:r>
              <a:rPr lang="en-GB" sz="3600" dirty="0"/>
              <a:t>   </a:t>
            </a:r>
            <a:r>
              <a:rPr lang="en-GB" sz="3600" b="1" dirty="0"/>
              <a:t>ALTER</a:t>
            </a:r>
            <a:r>
              <a:rPr lang="en-GB" sz="3600" dirty="0"/>
              <a:t> </a:t>
            </a:r>
            <a:r>
              <a:rPr lang="en-GB" sz="3600" b="1" dirty="0"/>
              <a:t>COLUMN</a:t>
            </a:r>
            <a:r>
              <a:rPr lang="en-GB" sz="3600" dirty="0"/>
              <a:t> people </a:t>
            </a:r>
            <a:r>
              <a:rPr lang="en-GB" sz="3600" b="1" dirty="0"/>
              <a:t>DROP</a:t>
            </a:r>
            <a:r>
              <a:rPr lang="en-GB" sz="3600" dirty="0"/>
              <a:t> </a:t>
            </a:r>
            <a:r>
              <a:rPr lang="en-GB" sz="3600" b="1" dirty="0"/>
              <a:t>NOT</a:t>
            </a:r>
            <a:r>
              <a:rPr lang="en-GB" sz="3600" dirty="0"/>
              <a:t> </a:t>
            </a:r>
            <a:r>
              <a:rPr lang="en-GB" sz="3600" b="1" dirty="0"/>
              <a:t>NULL</a:t>
            </a:r>
            <a:r>
              <a:rPr lang="en-GB" sz="3600" dirty="0"/>
              <a:t>;</a:t>
            </a:r>
          </a:p>
          <a:p>
            <a:r>
              <a:rPr lang="en-GB" sz="3600" b="1" dirty="0"/>
              <a:t>Exercise</a:t>
            </a:r>
            <a:r>
              <a:rPr lang="en-GB" sz="3600" dirty="0"/>
              <a:t>: Insert a new title called ‘New Job’ into the </a:t>
            </a:r>
            <a:r>
              <a:rPr lang="en-GB" sz="3600" dirty="0" err="1"/>
              <a:t>new_info</a:t>
            </a:r>
            <a:r>
              <a:rPr lang="en-GB" sz="3600" dirty="0"/>
              <a:t> table.</a:t>
            </a:r>
          </a:p>
          <a:p>
            <a:r>
              <a:rPr lang="en-GB" sz="3600" dirty="0"/>
              <a:t>Query:</a:t>
            </a:r>
          </a:p>
          <a:p>
            <a:r>
              <a:rPr lang="en-GB" sz="3600" b="1" dirty="0"/>
              <a:t>INSERT</a:t>
            </a:r>
            <a:r>
              <a:rPr lang="en-GB" sz="3600" dirty="0"/>
              <a:t> </a:t>
            </a:r>
            <a:r>
              <a:rPr lang="en-GB" sz="3600" b="1" dirty="0"/>
              <a:t>INTO</a:t>
            </a:r>
            <a:r>
              <a:rPr lang="en-GB" sz="3600" dirty="0"/>
              <a:t> </a:t>
            </a:r>
            <a:r>
              <a:rPr lang="en-GB" sz="3600" dirty="0" err="1"/>
              <a:t>new_info</a:t>
            </a:r>
            <a:r>
              <a:rPr lang="en-GB" sz="3600" dirty="0"/>
              <a:t>(title)</a:t>
            </a:r>
          </a:p>
          <a:p>
            <a:pPr marL="0" indent="0">
              <a:buNone/>
            </a:pPr>
            <a:r>
              <a:rPr lang="en-GB" sz="3600" b="1" dirty="0"/>
              <a:t>    VALUES</a:t>
            </a:r>
            <a:r>
              <a:rPr lang="en-GB" sz="3600" dirty="0"/>
              <a:t> (‘New Job’);</a:t>
            </a:r>
          </a:p>
        </p:txBody>
      </p:sp>
    </p:spTree>
    <p:extLst>
      <p:ext uri="{BB962C8B-B14F-4D97-AF65-F5344CB8AC3E}">
        <p14:creationId xmlns:p14="http://schemas.microsoft.com/office/powerpoint/2010/main" val="2046196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ALTER</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600" dirty="0"/>
              <a:t>For the full documentation, consult the below link …</a:t>
            </a:r>
          </a:p>
          <a:p>
            <a:r>
              <a:rPr lang="en-GB" sz="3600" dirty="0">
                <a:hlinkClick r:id="rId2"/>
              </a:rPr>
              <a:t>https://www.postgresql.org/docs/14/sql-altertable.html</a:t>
            </a:r>
            <a:endParaRPr lang="en-GB" sz="3600" dirty="0"/>
          </a:p>
        </p:txBody>
      </p:sp>
    </p:spTree>
    <p:extLst>
      <p:ext uri="{BB962C8B-B14F-4D97-AF65-F5344CB8AC3E}">
        <p14:creationId xmlns:p14="http://schemas.microsoft.com/office/powerpoint/2010/main" val="372053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Drop</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The </a:t>
            </a:r>
            <a:r>
              <a:rPr lang="en-GB" sz="3200" b="1" dirty="0"/>
              <a:t>DROP COLUMN</a:t>
            </a:r>
            <a:r>
              <a:rPr lang="en-GB" sz="3200" dirty="0"/>
              <a:t> command is used to delete a column in an existing table.</a:t>
            </a:r>
          </a:p>
          <a:p>
            <a:r>
              <a:rPr lang="en-GB" sz="3200" dirty="0"/>
              <a:t>This will automatically remove the columns indexes and constraints.</a:t>
            </a:r>
          </a:p>
          <a:p>
            <a:r>
              <a:rPr lang="en-GB" sz="3200" dirty="0"/>
              <a:t>However, it will not remove columns used in views, triggers, or stored procedures without the additional </a:t>
            </a:r>
            <a:r>
              <a:rPr lang="en-GB" sz="3200" b="1" dirty="0"/>
              <a:t>CASCADE</a:t>
            </a:r>
            <a:r>
              <a:rPr lang="en-GB" sz="3200" dirty="0"/>
              <a:t> clause.</a:t>
            </a:r>
          </a:p>
          <a:p>
            <a:r>
              <a:rPr lang="en-GB" sz="3200" b="1" dirty="0"/>
              <a:t>CASCADE</a:t>
            </a:r>
            <a:r>
              <a:rPr lang="en-GB" sz="3200" dirty="0"/>
              <a:t>: When the child data is either deleted or updated when the parent data is deleted or updated.</a:t>
            </a:r>
          </a:p>
        </p:txBody>
      </p:sp>
    </p:spTree>
    <p:extLst>
      <p:ext uri="{BB962C8B-B14F-4D97-AF65-F5344CB8AC3E}">
        <p14:creationId xmlns:p14="http://schemas.microsoft.com/office/powerpoint/2010/main" val="1553941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Data types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b">
            <a:normAutofit/>
          </a:bodyPr>
          <a:lstStyle/>
          <a:p>
            <a:r>
              <a:rPr lang="en-GB" sz="3200" dirty="0"/>
              <a:t>When creating databases and tables, we must carefully consider which data types should be used for the data to be stored.</a:t>
            </a:r>
          </a:p>
          <a:p>
            <a:r>
              <a:rPr lang="en-GB" sz="3200" dirty="0"/>
              <a:t>Please use the below documentation for more information on data types:</a:t>
            </a:r>
          </a:p>
          <a:p>
            <a:r>
              <a:rPr lang="en-GB" sz="3200" dirty="0">
                <a:hlinkClick r:id="rId2"/>
              </a:rPr>
              <a:t>https://www.postgresql.org/docs/9.5/datatype.html</a:t>
            </a:r>
            <a:endParaRPr lang="en-GB" sz="3200" dirty="0"/>
          </a:p>
          <a:p>
            <a:r>
              <a:rPr lang="en-GB" sz="3200" dirty="0">
                <a:hlinkClick r:id="rId3"/>
              </a:rPr>
              <a:t>https://www.postgresql.org/docs/14/datatype-numeric.html</a:t>
            </a:r>
            <a:endParaRPr lang="en-GB" sz="3200" dirty="0"/>
          </a:p>
          <a:p>
            <a:pPr marL="0" indent="0">
              <a:buNone/>
            </a:pPr>
            <a:endParaRPr lang="en-GB" sz="2600" dirty="0"/>
          </a:p>
        </p:txBody>
      </p:sp>
    </p:spTree>
    <p:extLst>
      <p:ext uri="{BB962C8B-B14F-4D97-AF65-F5344CB8AC3E}">
        <p14:creationId xmlns:p14="http://schemas.microsoft.com/office/powerpoint/2010/main" val="2918659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Drop</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600" dirty="0"/>
              <a:t>Syntax for </a:t>
            </a:r>
            <a:r>
              <a:rPr lang="en-GB" sz="3600" b="1" dirty="0"/>
              <a:t>DROP</a:t>
            </a:r>
            <a:r>
              <a:rPr lang="en-GB" sz="3600" dirty="0"/>
              <a:t>:</a:t>
            </a:r>
          </a:p>
          <a:p>
            <a:r>
              <a:rPr lang="en-GB" sz="3600" b="1" dirty="0"/>
              <a:t>ALTER</a:t>
            </a:r>
            <a:r>
              <a:rPr lang="en-GB" sz="3600" dirty="0"/>
              <a:t> </a:t>
            </a:r>
            <a:r>
              <a:rPr lang="en-GB" sz="3600" b="1" dirty="0"/>
              <a:t>TABLE</a:t>
            </a:r>
            <a:r>
              <a:rPr lang="en-GB" sz="3600" dirty="0"/>
              <a:t> </a:t>
            </a:r>
            <a:r>
              <a:rPr lang="en-GB" sz="3600" dirty="0" err="1"/>
              <a:t>table_name</a:t>
            </a:r>
            <a:endParaRPr lang="en-GB" sz="3600" dirty="0"/>
          </a:p>
          <a:p>
            <a:pPr marL="0" indent="0">
              <a:buNone/>
            </a:pPr>
            <a:r>
              <a:rPr lang="en-GB" sz="3600" dirty="0"/>
              <a:t>  </a:t>
            </a:r>
            <a:r>
              <a:rPr lang="en-GB" sz="3600" b="1" dirty="0"/>
              <a:t>DROP</a:t>
            </a:r>
            <a:r>
              <a:rPr lang="en-GB" sz="3600" dirty="0"/>
              <a:t> </a:t>
            </a:r>
            <a:r>
              <a:rPr lang="en-GB" sz="3600" b="1" dirty="0"/>
              <a:t>COLUMN</a:t>
            </a:r>
            <a:r>
              <a:rPr lang="en-GB" sz="3600" dirty="0"/>
              <a:t> </a:t>
            </a:r>
            <a:r>
              <a:rPr lang="en-GB" sz="3600" dirty="0" err="1"/>
              <a:t>column_name</a:t>
            </a:r>
            <a:r>
              <a:rPr lang="en-GB" sz="3600" dirty="0"/>
              <a:t>;</a:t>
            </a:r>
          </a:p>
          <a:p>
            <a:r>
              <a:rPr lang="en-GB" sz="3600" dirty="0"/>
              <a:t>Syntax for removing all dependencies:</a:t>
            </a:r>
          </a:p>
          <a:p>
            <a:r>
              <a:rPr lang="en-GB" sz="3600" b="1" dirty="0"/>
              <a:t>ALTER</a:t>
            </a:r>
            <a:r>
              <a:rPr lang="en-GB" sz="3600" dirty="0"/>
              <a:t> </a:t>
            </a:r>
            <a:r>
              <a:rPr lang="en-GB" sz="3600" b="1" dirty="0"/>
              <a:t>TABLE</a:t>
            </a:r>
            <a:r>
              <a:rPr lang="en-GB" sz="3600" dirty="0"/>
              <a:t> </a:t>
            </a:r>
            <a:r>
              <a:rPr lang="en-GB" sz="3600" dirty="0" err="1"/>
              <a:t>table_name</a:t>
            </a:r>
            <a:endParaRPr lang="en-GB" sz="3600" dirty="0"/>
          </a:p>
          <a:p>
            <a:pPr marL="0" indent="0">
              <a:buNone/>
            </a:pPr>
            <a:r>
              <a:rPr lang="en-GB" sz="3600" dirty="0"/>
              <a:t>  </a:t>
            </a:r>
            <a:r>
              <a:rPr lang="en-GB" sz="3600" b="1" dirty="0"/>
              <a:t>DROP</a:t>
            </a:r>
            <a:r>
              <a:rPr lang="en-GB" sz="3600" dirty="0"/>
              <a:t> </a:t>
            </a:r>
            <a:r>
              <a:rPr lang="en-GB" sz="3600" b="1" dirty="0"/>
              <a:t>COLUMN</a:t>
            </a:r>
            <a:r>
              <a:rPr lang="en-GB" sz="3600" dirty="0"/>
              <a:t> </a:t>
            </a:r>
            <a:r>
              <a:rPr lang="en-GB" sz="3600" dirty="0" err="1"/>
              <a:t>column_name</a:t>
            </a:r>
            <a:r>
              <a:rPr lang="en-GB" sz="3600" dirty="0"/>
              <a:t> </a:t>
            </a:r>
            <a:r>
              <a:rPr lang="en-GB" sz="3600" b="1" dirty="0"/>
              <a:t>CASCADE</a:t>
            </a:r>
            <a:r>
              <a:rPr lang="en-GB" sz="3600" dirty="0"/>
              <a:t>;</a:t>
            </a:r>
          </a:p>
        </p:txBody>
      </p:sp>
    </p:spTree>
    <p:extLst>
      <p:ext uri="{BB962C8B-B14F-4D97-AF65-F5344CB8AC3E}">
        <p14:creationId xmlns:p14="http://schemas.microsoft.com/office/powerpoint/2010/main" val="4161827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Drop</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3600" dirty="0"/>
              <a:t>Syntax for checking if the column exists to avoid error:</a:t>
            </a:r>
          </a:p>
          <a:p>
            <a:r>
              <a:rPr lang="en-GB" sz="3600" b="1" dirty="0"/>
              <a:t>ALTER</a:t>
            </a:r>
            <a:r>
              <a:rPr lang="en-GB" sz="3600" dirty="0"/>
              <a:t> </a:t>
            </a:r>
            <a:r>
              <a:rPr lang="en-GB" sz="3600" b="1" dirty="0"/>
              <a:t>TABLE</a:t>
            </a:r>
            <a:r>
              <a:rPr lang="en-GB" sz="3600" dirty="0"/>
              <a:t> </a:t>
            </a:r>
            <a:r>
              <a:rPr lang="en-GB" sz="3600" dirty="0" err="1"/>
              <a:t>table_name</a:t>
            </a:r>
            <a:endParaRPr lang="en-GB" sz="3600" dirty="0"/>
          </a:p>
          <a:p>
            <a:pPr marL="0" indent="0">
              <a:buNone/>
            </a:pPr>
            <a:r>
              <a:rPr lang="en-GB" sz="3600" dirty="0"/>
              <a:t>  </a:t>
            </a:r>
            <a:r>
              <a:rPr lang="en-GB" sz="3600" b="1" dirty="0"/>
              <a:t>DROP</a:t>
            </a:r>
            <a:r>
              <a:rPr lang="en-GB" sz="3600" dirty="0"/>
              <a:t> </a:t>
            </a:r>
            <a:r>
              <a:rPr lang="en-GB" sz="3600" b="1" dirty="0"/>
              <a:t>COLUMN</a:t>
            </a:r>
            <a:r>
              <a:rPr lang="en-GB" sz="3600" dirty="0"/>
              <a:t> </a:t>
            </a:r>
            <a:r>
              <a:rPr lang="en-GB" sz="3600" b="1" dirty="0"/>
              <a:t>IF</a:t>
            </a:r>
            <a:r>
              <a:rPr lang="en-GB" sz="3600" dirty="0"/>
              <a:t> </a:t>
            </a:r>
            <a:r>
              <a:rPr lang="en-GB" sz="3600" b="1" dirty="0"/>
              <a:t>EXISTS</a:t>
            </a:r>
            <a:r>
              <a:rPr lang="en-GB" sz="3600" dirty="0"/>
              <a:t> </a:t>
            </a:r>
            <a:r>
              <a:rPr lang="en-GB" sz="3600" dirty="0" err="1"/>
              <a:t>column_name</a:t>
            </a:r>
            <a:r>
              <a:rPr lang="en-GB" sz="3600" dirty="0"/>
              <a:t>;</a:t>
            </a:r>
          </a:p>
          <a:p>
            <a:r>
              <a:rPr lang="en-GB" sz="3600" dirty="0"/>
              <a:t>Syntax for dropping multiple columns:</a:t>
            </a:r>
          </a:p>
          <a:p>
            <a:r>
              <a:rPr lang="en-GB" sz="3600" b="1" dirty="0"/>
              <a:t>ALTER</a:t>
            </a:r>
            <a:r>
              <a:rPr lang="en-GB" sz="3600" dirty="0"/>
              <a:t> </a:t>
            </a:r>
            <a:r>
              <a:rPr lang="en-GB" sz="3600" b="1" dirty="0"/>
              <a:t>TABLE</a:t>
            </a:r>
            <a:r>
              <a:rPr lang="en-GB" sz="3600" dirty="0"/>
              <a:t> </a:t>
            </a:r>
            <a:r>
              <a:rPr lang="en-GB" sz="3600" dirty="0" err="1"/>
              <a:t>table_name</a:t>
            </a:r>
            <a:endParaRPr lang="en-GB" sz="3600" dirty="0"/>
          </a:p>
          <a:p>
            <a:pPr marL="0" indent="0">
              <a:buNone/>
            </a:pPr>
            <a:r>
              <a:rPr lang="en-GB" sz="3600" dirty="0"/>
              <a:t>  </a:t>
            </a:r>
            <a:r>
              <a:rPr lang="en-GB" sz="3600" b="1" dirty="0"/>
              <a:t>DROP</a:t>
            </a:r>
            <a:r>
              <a:rPr lang="en-GB" sz="3600" dirty="0"/>
              <a:t> </a:t>
            </a:r>
            <a:r>
              <a:rPr lang="en-GB" sz="3600" b="1" dirty="0"/>
              <a:t>COLUMN</a:t>
            </a:r>
            <a:r>
              <a:rPr lang="en-GB" sz="3600" dirty="0"/>
              <a:t> column_name_1,</a:t>
            </a:r>
          </a:p>
          <a:p>
            <a:pPr marL="0" indent="0">
              <a:buNone/>
            </a:pPr>
            <a:r>
              <a:rPr lang="en-GB" sz="3600" dirty="0"/>
              <a:t>  </a:t>
            </a:r>
            <a:r>
              <a:rPr lang="en-GB" sz="3600" b="1" dirty="0"/>
              <a:t>DROP</a:t>
            </a:r>
            <a:r>
              <a:rPr lang="en-GB" sz="3600" dirty="0"/>
              <a:t> </a:t>
            </a:r>
            <a:r>
              <a:rPr lang="en-GB" sz="3600" b="1" dirty="0"/>
              <a:t>COLUMN</a:t>
            </a:r>
            <a:r>
              <a:rPr lang="en-GB" sz="3600" dirty="0"/>
              <a:t> column_name_2;</a:t>
            </a:r>
          </a:p>
        </p:txBody>
      </p:sp>
    </p:spTree>
    <p:extLst>
      <p:ext uri="{BB962C8B-B14F-4D97-AF65-F5344CB8AC3E}">
        <p14:creationId xmlns:p14="http://schemas.microsoft.com/office/powerpoint/2010/main" val="3635759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Drop</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Drop the ‘people’ column from the </a:t>
            </a:r>
            <a:r>
              <a:rPr lang="en-GB" sz="3200" dirty="0" err="1"/>
              <a:t>new_info</a:t>
            </a:r>
            <a:r>
              <a:rPr lang="en-GB" sz="3200" dirty="0"/>
              <a:t> table. Use </a:t>
            </a:r>
            <a:r>
              <a:rPr lang="en-GB" sz="3200" b="1" dirty="0"/>
              <a:t>IF EXISTS</a:t>
            </a:r>
            <a:r>
              <a:rPr lang="en-GB" sz="3200" dirty="0"/>
              <a:t> in case of any errors.</a:t>
            </a:r>
          </a:p>
          <a:p>
            <a:r>
              <a:rPr lang="en-GB" sz="3200" dirty="0"/>
              <a:t>Query:</a:t>
            </a:r>
          </a:p>
          <a:p>
            <a:r>
              <a:rPr lang="en-GB" sz="3200" b="1" dirty="0"/>
              <a:t>ALTER TABLE</a:t>
            </a:r>
            <a:r>
              <a:rPr lang="en-GB" sz="3200" dirty="0"/>
              <a:t> </a:t>
            </a:r>
            <a:r>
              <a:rPr lang="en-GB" sz="3200" dirty="0" err="1"/>
              <a:t>new_info</a:t>
            </a:r>
            <a:endParaRPr lang="en-GB" sz="3200" dirty="0"/>
          </a:p>
          <a:p>
            <a:pPr marL="0" indent="0">
              <a:buNone/>
            </a:pPr>
            <a:r>
              <a:rPr lang="en-GB" sz="3200" dirty="0"/>
              <a:t>   </a:t>
            </a:r>
            <a:r>
              <a:rPr lang="en-GB" sz="3200" b="1" dirty="0"/>
              <a:t>DROP</a:t>
            </a:r>
            <a:r>
              <a:rPr lang="en-GB" sz="3200" dirty="0"/>
              <a:t> </a:t>
            </a:r>
            <a:r>
              <a:rPr lang="en-GB" sz="3200" b="1" dirty="0"/>
              <a:t>COLUMN</a:t>
            </a:r>
            <a:r>
              <a:rPr lang="en-GB" sz="3200" dirty="0"/>
              <a:t> </a:t>
            </a:r>
            <a:r>
              <a:rPr lang="en-GB" sz="3200" b="1" dirty="0"/>
              <a:t>IF</a:t>
            </a:r>
            <a:r>
              <a:rPr lang="en-GB" sz="3200" dirty="0"/>
              <a:t> </a:t>
            </a:r>
            <a:r>
              <a:rPr lang="en-GB" sz="3200" b="1" dirty="0"/>
              <a:t>EXISTS</a:t>
            </a:r>
            <a:r>
              <a:rPr lang="en-GB" sz="3200" dirty="0"/>
              <a:t> people;</a:t>
            </a:r>
          </a:p>
        </p:txBody>
      </p:sp>
    </p:spTree>
    <p:extLst>
      <p:ext uri="{BB962C8B-B14F-4D97-AF65-F5344CB8AC3E}">
        <p14:creationId xmlns:p14="http://schemas.microsoft.com/office/powerpoint/2010/main" val="199792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The </a:t>
            </a:r>
            <a:r>
              <a:rPr lang="en-GB" sz="3200" b="1" dirty="0"/>
              <a:t>CHECK</a:t>
            </a:r>
            <a:r>
              <a:rPr lang="en-GB" sz="3200" dirty="0"/>
              <a:t> constraint is used to limit the value range that can be placed in a column.</a:t>
            </a:r>
          </a:p>
          <a:p>
            <a:r>
              <a:rPr lang="en-GB" sz="3200" dirty="0"/>
              <a:t>If you define a </a:t>
            </a:r>
            <a:r>
              <a:rPr lang="en-GB" sz="3200" b="1" dirty="0"/>
              <a:t>CHECK</a:t>
            </a:r>
            <a:r>
              <a:rPr lang="en-GB" sz="3200" dirty="0"/>
              <a:t> constraint on a column it will allow only certain values for this column.</a:t>
            </a:r>
          </a:p>
          <a:p>
            <a:r>
              <a:rPr lang="en-GB" sz="3200" dirty="0"/>
              <a:t>If you define a </a:t>
            </a:r>
            <a:r>
              <a:rPr lang="en-GB" sz="3200" b="1" dirty="0"/>
              <a:t>CHECK</a:t>
            </a:r>
            <a:r>
              <a:rPr lang="en-GB" sz="3200" dirty="0"/>
              <a:t> constraint on a table it can limit the values in certain columns based on values in other columns in the row.</a:t>
            </a:r>
          </a:p>
        </p:txBody>
      </p:sp>
    </p:spTree>
    <p:extLst>
      <p:ext uri="{BB962C8B-B14F-4D97-AF65-F5344CB8AC3E}">
        <p14:creationId xmlns:p14="http://schemas.microsoft.com/office/powerpoint/2010/main" val="203121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Syntax for </a:t>
            </a:r>
            <a:r>
              <a:rPr lang="en-GB" sz="3200" b="1" dirty="0"/>
              <a:t>CHECK</a:t>
            </a:r>
            <a:r>
              <a:rPr lang="en-GB" sz="3200" dirty="0"/>
              <a:t>:</a:t>
            </a:r>
          </a:p>
          <a:p>
            <a:r>
              <a:rPr lang="en-GB" sz="3200" b="1" dirty="0"/>
              <a:t>CREATE TABLE </a:t>
            </a:r>
            <a:r>
              <a:rPr lang="en-GB" sz="3200" dirty="0" err="1"/>
              <a:t>table_name</a:t>
            </a:r>
            <a:r>
              <a:rPr lang="en-GB" sz="3200" dirty="0"/>
              <a:t>(</a:t>
            </a:r>
          </a:p>
          <a:p>
            <a:pPr marL="0" indent="0">
              <a:buNone/>
            </a:pPr>
            <a:r>
              <a:rPr lang="en-GB" sz="3200" b="1" dirty="0"/>
              <a:t>   </a:t>
            </a:r>
            <a:r>
              <a:rPr lang="en-GB" sz="3200" dirty="0" err="1"/>
              <a:t>column_id</a:t>
            </a:r>
            <a:r>
              <a:rPr lang="en-GB" sz="3200" dirty="0"/>
              <a:t> SERIAL </a:t>
            </a:r>
            <a:r>
              <a:rPr lang="en-GB" sz="3200" b="1" dirty="0"/>
              <a:t>PRIMARY KEY</a:t>
            </a:r>
            <a:r>
              <a:rPr lang="en-GB" sz="3200" dirty="0"/>
              <a:t>,</a:t>
            </a:r>
          </a:p>
          <a:p>
            <a:pPr marL="0" indent="0">
              <a:buNone/>
            </a:pPr>
            <a:r>
              <a:rPr lang="en-GB" sz="3200" b="1" dirty="0"/>
              <a:t>   </a:t>
            </a:r>
            <a:r>
              <a:rPr lang="en-GB" sz="3200" dirty="0"/>
              <a:t>age SMALLINT </a:t>
            </a:r>
            <a:r>
              <a:rPr lang="en-GB" sz="3200" b="1" dirty="0"/>
              <a:t>CHECK</a:t>
            </a:r>
            <a:r>
              <a:rPr lang="en-GB" sz="3200" dirty="0"/>
              <a:t> (age&gt;21),</a:t>
            </a:r>
          </a:p>
          <a:p>
            <a:pPr marL="0" indent="0">
              <a:buNone/>
            </a:pPr>
            <a:r>
              <a:rPr lang="en-GB" sz="3200" b="1" dirty="0"/>
              <a:t>   </a:t>
            </a:r>
            <a:r>
              <a:rPr lang="en-GB" sz="3200" dirty="0" err="1"/>
              <a:t>parent_age</a:t>
            </a:r>
            <a:r>
              <a:rPr lang="en-GB" sz="3200" dirty="0"/>
              <a:t> SMALLINT </a:t>
            </a:r>
            <a:r>
              <a:rPr lang="en-GB" sz="3200" b="1" dirty="0"/>
              <a:t>CHECK </a:t>
            </a:r>
            <a:r>
              <a:rPr lang="en-GB" sz="3200" dirty="0"/>
              <a:t>(</a:t>
            </a:r>
            <a:r>
              <a:rPr lang="en-GB" sz="3200" dirty="0" err="1"/>
              <a:t>parent_age</a:t>
            </a:r>
            <a:r>
              <a:rPr lang="en-GB" sz="3200" dirty="0"/>
              <a:t> &gt; age));</a:t>
            </a:r>
          </a:p>
        </p:txBody>
      </p:sp>
    </p:spTree>
    <p:extLst>
      <p:ext uri="{BB962C8B-B14F-4D97-AF65-F5344CB8AC3E}">
        <p14:creationId xmlns:p14="http://schemas.microsoft.com/office/powerpoint/2010/main" val="312030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Create a table called </a:t>
            </a:r>
            <a:r>
              <a:rPr lang="en-GB" sz="3200" dirty="0" err="1"/>
              <a:t>employess</a:t>
            </a:r>
            <a:r>
              <a:rPr lang="en-GB" sz="3200" dirty="0"/>
              <a:t> with the following columns: </a:t>
            </a:r>
            <a:r>
              <a:rPr lang="en-GB" sz="3200" dirty="0" err="1"/>
              <a:t>emp_id</a:t>
            </a:r>
            <a:r>
              <a:rPr lang="en-GB" sz="3200" dirty="0"/>
              <a:t>, </a:t>
            </a:r>
            <a:r>
              <a:rPr lang="en-GB" sz="3200" dirty="0" err="1"/>
              <a:t>first_name</a:t>
            </a:r>
            <a:r>
              <a:rPr lang="en-GB" sz="3200" dirty="0"/>
              <a:t>, </a:t>
            </a:r>
            <a:r>
              <a:rPr lang="en-GB" sz="3200" dirty="0" err="1"/>
              <a:t>last_name</a:t>
            </a:r>
            <a:r>
              <a:rPr lang="en-GB" sz="3200" dirty="0"/>
              <a:t>, birthdate, </a:t>
            </a:r>
            <a:r>
              <a:rPr lang="en-GB" sz="3200" dirty="0" err="1"/>
              <a:t>hire_date</a:t>
            </a:r>
            <a:r>
              <a:rPr lang="en-GB" sz="3200" dirty="0"/>
              <a:t> and salary.</a:t>
            </a:r>
          </a:p>
          <a:p>
            <a:r>
              <a:rPr lang="en-GB" sz="3200" dirty="0"/>
              <a:t>Note: The following must have the constraints: birthdate grater than 1900-01-01, </a:t>
            </a:r>
            <a:r>
              <a:rPr lang="en-GB" sz="3200" dirty="0" err="1"/>
              <a:t>hire_date</a:t>
            </a:r>
            <a:r>
              <a:rPr lang="en-GB" sz="3200" dirty="0"/>
              <a:t> greater than birthdate and salary greater than zero.</a:t>
            </a:r>
          </a:p>
        </p:txBody>
      </p:sp>
    </p:spTree>
    <p:extLst>
      <p:ext uri="{BB962C8B-B14F-4D97-AF65-F5344CB8AC3E}">
        <p14:creationId xmlns:p14="http://schemas.microsoft.com/office/powerpoint/2010/main" val="127212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Autofit/>
          </a:bodyPr>
          <a:lstStyle/>
          <a:p>
            <a:r>
              <a:rPr lang="en-GB" sz="2800" dirty="0"/>
              <a:t>Query:</a:t>
            </a:r>
          </a:p>
          <a:p>
            <a:r>
              <a:rPr lang="en-GB" sz="2800" b="1" dirty="0"/>
              <a:t>CREATE</a:t>
            </a:r>
            <a:r>
              <a:rPr lang="en-GB" sz="2800" dirty="0"/>
              <a:t> </a:t>
            </a:r>
            <a:r>
              <a:rPr lang="en-GB" sz="2800" b="1" dirty="0"/>
              <a:t>TABLE</a:t>
            </a:r>
            <a:r>
              <a:rPr lang="en-GB" sz="2800" dirty="0"/>
              <a:t> employees(</a:t>
            </a:r>
          </a:p>
          <a:p>
            <a:pPr marL="0" indent="0">
              <a:buNone/>
            </a:pPr>
            <a:r>
              <a:rPr lang="en-GB" sz="2800" dirty="0"/>
              <a:t>   </a:t>
            </a:r>
            <a:r>
              <a:rPr lang="en-GB" sz="2800" dirty="0" err="1"/>
              <a:t>emp_id</a:t>
            </a:r>
            <a:r>
              <a:rPr lang="en-GB" sz="2800" dirty="0"/>
              <a:t> </a:t>
            </a:r>
            <a:r>
              <a:rPr lang="en-GB" sz="2800" b="1" dirty="0"/>
              <a:t>SERIAL</a:t>
            </a:r>
            <a:r>
              <a:rPr lang="en-GB" sz="2800" dirty="0"/>
              <a:t> </a:t>
            </a:r>
            <a:r>
              <a:rPr lang="en-GB" sz="2800" b="1" dirty="0"/>
              <a:t>PRIMARY</a:t>
            </a:r>
            <a:r>
              <a:rPr lang="en-GB" sz="2800" dirty="0"/>
              <a:t> </a:t>
            </a:r>
            <a:r>
              <a:rPr lang="en-GB" sz="2800" b="1" dirty="0"/>
              <a:t>KEY</a:t>
            </a:r>
            <a:r>
              <a:rPr lang="en-GB" sz="2800" dirty="0"/>
              <a:t>,</a:t>
            </a:r>
          </a:p>
          <a:p>
            <a:pPr marL="0" indent="0">
              <a:buNone/>
            </a:pPr>
            <a:r>
              <a:rPr lang="en-GB" sz="2800" dirty="0"/>
              <a:t>   </a:t>
            </a:r>
            <a:r>
              <a:rPr lang="en-GB" sz="2800" dirty="0" err="1"/>
              <a:t>first_name</a:t>
            </a:r>
            <a:r>
              <a:rPr lang="en-GB" sz="2800" dirty="0"/>
              <a:t> </a:t>
            </a:r>
            <a:r>
              <a:rPr lang="en-GB" sz="2800" b="1" dirty="0"/>
              <a:t>VARCHAR</a:t>
            </a:r>
            <a:r>
              <a:rPr lang="en-GB" sz="2800" dirty="0"/>
              <a:t>(50) </a:t>
            </a:r>
            <a:r>
              <a:rPr lang="en-GB" sz="2800" b="1" dirty="0"/>
              <a:t>NOT</a:t>
            </a:r>
            <a:r>
              <a:rPr lang="en-GB" sz="2800" dirty="0"/>
              <a:t> </a:t>
            </a:r>
            <a:r>
              <a:rPr lang="en-GB" sz="2800" b="1" dirty="0"/>
              <a:t>NULL</a:t>
            </a:r>
            <a:r>
              <a:rPr lang="en-GB" sz="2800" dirty="0"/>
              <a:t>,</a:t>
            </a:r>
          </a:p>
          <a:p>
            <a:pPr marL="0" indent="0">
              <a:buNone/>
            </a:pPr>
            <a:r>
              <a:rPr lang="en-GB" sz="2800" dirty="0"/>
              <a:t>   </a:t>
            </a:r>
            <a:r>
              <a:rPr lang="en-GB" sz="2800" dirty="0" err="1"/>
              <a:t>last_name</a:t>
            </a:r>
            <a:r>
              <a:rPr lang="en-GB" sz="2800" dirty="0"/>
              <a:t> </a:t>
            </a:r>
            <a:r>
              <a:rPr lang="en-GB" sz="2800" b="1" dirty="0"/>
              <a:t>VARCHAR</a:t>
            </a:r>
            <a:r>
              <a:rPr lang="en-GB" sz="2800" dirty="0"/>
              <a:t>(50) </a:t>
            </a:r>
            <a:r>
              <a:rPr lang="en-GB" sz="2800" b="1" dirty="0"/>
              <a:t>NOT</a:t>
            </a:r>
            <a:r>
              <a:rPr lang="en-GB" sz="2800" dirty="0"/>
              <a:t> </a:t>
            </a:r>
            <a:r>
              <a:rPr lang="en-GB" sz="2800" b="1" dirty="0"/>
              <a:t>NULL</a:t>
            </a:r>
            <a:r>
              <a:rPr lang="en-GB" sz="2800" dirty="0"/>
              <a:t>,</a:t>
            </a:r>
          </a:p>
          <a:p>
            <a:pPr marL="0" indent="0">
              <a:buNone/>
            </a:pPr>
            <a:r>
              <a:rPr lang="en-GB" sz="2800" dirty="0"/>
              <a:t>   birthdate DATE </a:t>
            </a:r>
            <a:r>
              <a:rPr lang="en-GB" sz="2800" b="1" dirty="0"/>
              <a:t>CHECK</a:t>
            </a:r>
            <a:r>
              <a:rPr lang="en-GB" sz="2800" dirty="0"/>
              <a:t> (birthdate &gt; '1900-01-01’),</a:t>
            </a:r>
          </a:p>
          <a:p>
            <a:pPr marL="0" indent="0">
              <a:buNone/>
            </a:pPr>
            <a:r>
              <a:rPr lang="en-GB" sz="2800" dirty="0"/>
              <a:t>   </a:t>
            </a:r>
            <a:r>
              <a:rPr lang="en-GB" sz="2800" dirty="0" err="1"/>
              <a:t>hire_date</a:t>
            </a:r>
            <a:r>
              <a:rPr lang="en-GB" sz="2800" dirty="0"/>
              <a:t> DATE </a:t>
            </a:r>
            <a:r>
              <a:rPr lang="en-GB" sz="2800" b="1" dirty="0"/>
              <a:t>CHECK</a:t>
            </a:r>
            <a:r>
              <a:rPr lang="en-GB" sz="2800" dirty="0"/>
              <a:t> (</a:t>
            </a:r>
            <a:r>
              <a:rPr lang="en-GB" sz="2800" dirty="0" err="1"/>
              <a:t>hire_date</a:t>
            </a:r>
            <a:r>
              <a:rPr lang="en-GB" sz="2800" dirty="0"/>
              <a:t> &gt; birthdate),</a:t>
            </a:r>
          </a:p>
          <a:p>
            <a:pPr marL="0" indent="0">
              <a:buNone/>
            </a:pPr>
            <a:r>
              <a:rPr lang="en-GB" sz="2800" dirty="0"/>
              <a:t>   salary </a:t>
            </a:r>
            <a:r>
              <a:rPr lang="en-GB" sz="2800" b="1" dirty="0"/>
              <a:t>INTEGER</a:t>
            </a:r>
            <a:r>
              <a:rPr lang="en-GB" sz="2800" dirty="0"/>
              <a:t> </a:t>
            </a:r>
            <a:r>
              <a:rPr lang="en-GB" sz="2800" b="1" dirty="0"/>
              <a:t>CHECK</a:t>
            </a:r>
            <a:r>
              <a:rPr lang="en-GB" sz="2800" dirty="0"/>
              <a:t> (salary &gt; 0));</a:t>
            </a:r>
          </a:p>
        </p:txBody>
      </p:sp>
    </p:spTree>
    <p:extLst>
      <p:ext uri="{BB962C8B-B14F-4D97-AF65-F5344CB8AC3E}">
        <p14:creationId xmlns:p14="http://schemas.microsoft.com/office/powerpoint/2010/main" val="377438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Insert into the employees table a person called Abbie </a:t>
            </a:r>
            <a:r>
              <a:rPr lang="en-GB" sz="3200" dirty="0" err="1"/>
              <a:t>Brunwick</a:t>
            </a:r>
            <a:r>
              <a:rPr lang="en-GB" sz="3200" dirty="0"/>
              <a:t>, who was born on 1990-11-03, was hired 2010-01-01 with a salary of 100.</a:t>
            </a:r>
          </a:p>
          <a:p>
            <a:r>
              <a:rPr lang="en-GB" sz="3200" b="1" dirty="0"/>
              <a:t>INSERT</a:t>
            </a:r>
            <a:r>
              <a:rPr lang="en-GB" sz="3200" dirty="0"/>
              <a:t> </a:t>
            </a:r>
            <a:r>
              <a:rPr lang="en-GB" sz="3200" b="1" dirty="0"/>
              <a:t>INTO</a:t>
            </a:r>
            <a:r>
              <a:rPr lang="en-GB" sz="3200" dirty="0"/>
              <a:t> employees(</a:t>
            </a:r>
            <a:r>
              <a:rPr lang="en-GB" sz="3200" dirty="0" err="1"/>
              <a:t>first_name</a:t>
            </a:r>
            <a:r>
              <a:rPr lang="en-GB" sz="3200" dirty="0"/>
              <a:t>, </a:t>
            </a:r>
            <a:r>
              <a:rPr lang="en-GB" sz="3200" dirty="0" err="1"/>
              <a:t>last_name</a:t>
            </a:r>
            <a:r>
              <a:rPr lang="en-GB" sz="3200" dirty="0"/>
              <a:t>, birthdate, </a:t>
            </a:r>
            <a:r>
              <a:rPr lang="en-GB" sz="3200" dirty="0" err="1"/>
              <a:t>hire_date</a:t>
            </a:r>
            <a:r>
              <a:rPr lang="en-GB" sz="3200" dirty="0"/>
              <a:t>, salary)</a:t>
            </a:r>
          </a:p>
          <a:p>
            <a:pPr marL="0" indent="0">
              <a:buNone/>
            </a:pPr>
            <a:r>
              <a:rPr lang="en-GB" sz="3200" dirty="0"/>
              <a:t>  </a:t>
            </a:r>
            <a:r>
              <a:rPr lang="en-GB" sz="3200" b="1" dirty="0"/>
              <a:t>VALUES</a:t>
            </a:r>
            <a:r>
              <a:rPr lang="en-GB" sz="3200" dirty="0"/>
              <a:t> ('Abbie', '</a:t>
            </a:r>
            <a:r>
              <a:rPr lang="en-GB" sz="3200" dirty="0" err="1"/>
              <a:t>Brunwick</a:t>
            </a:r>
            <a:r>
              <a:rPr lang="en-GB" sz="3200" dirty="0"/>
              <a:t>', '1990-11-03', '2010-01-01', 100);</a:t>
            </a:r>
          </a:p>
        </p:txBody>
      </p:sp>
    </p:spTree>
    <p:extLst>
      <p:ext uri="{BB962C8B-B14F-4D97-AF65-F5344CB8AC3E}">
        <p14:creationId xmlns:p14="http://schemas.microsoft.com/office/powerpoint/2010/main" val="402447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check</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b="1" dirty="0"/>
              <a:t>Exercise</a:t>
            </a:r>
            <a:r>
              <a:rPr lang="en-GB" sz="3200" dirty="0"/>
              <a:t>: Insert into the employees table a person called Charlie Darnell, who was born on 1990-11-03, was hired 2010-01-01 with a salary of 100.</a:t>
            </a:r>
          </a:p>
          <a:p>
            <a:r>
              <a:rPr lang="en-GB" sz="3200" b="1" dirty="0"/>
              <a:t>INSERT</a:t>
            </a:r>
            <a:r>
              <a:rPr lang="en-GB" sz="3200" dirty="0"/>
              <a:t> </a:t>
            </a:r>
            <a:r>
              <a:rPr lang="en-GB" sz="3200" b="1" dirty="0"/>
              <a:t>INTO</a:t>
            </a:r>
            <a:r>
              <a:rPr lang="en-GB" sz="3200" dirty="0"/>
              <a:t> employees(</a:t>
            </a:r>
            <a:r>
              <a:rPr lang="en-GB" sz="3200" dirty="0" err="1"/>
              <a:t>first_name</a:t>
            </a:r>
            <a:r>
              <a:rPr lang="en-GB" sz="3200" dirty="0"/>
              <a:t>, </a:t>
            </a:r>
            <a:r>
              <a:rPr lang="en-GB" sz="3200" dirty="0" err="1"/>
              <a:t>last_name</a:t>
            </a:r>
            <a:r>
              <a:rPr lang="en-GB" sz="3200" dirty="0"/>
              <a:t>, birthdate, </a:t>
            </a:r>
            <a:r>
              <a:rPr lang="en-GB" sz="3200" dirty="0" err="1"/>
              <a:t>hire_date</a:t>
            </a:r>
            <a:r>
              <a:rPr lang="en-GB" sz="3200" dirty="0"/>
              <a:t>, salary)</a:t>
            </a:r>
          </a:p>
          <a:p>
            <a:pPr marL="0" indent="0">
              <a:buNone/>
            </a:pPr>
            <a:r>
              <a:rPr lang="en-GB" sz="3200" dirty="0"/>
              <a:t>  </a:t>
            </a:r>
            <a:r>
              <a:rPr lang="en-GB" sz="3200" b="1" dirty="0"/>
              <a:t>VALUES</a:t>
            </a:r>
            <a:r>
              <a:rPr lang="en-GB" sz="3200" dirty="0"/>
              <a:t> ('Charlie', 'Darnell', '1990-11-03', '2010-01-01', 100);</a:t>
            </a:r>
          </a:p>
        </p:txBody>
      </p:sp>
    </p:spTree>
    <p:extLst>
      <p:ext uri="{BB962C8B-B14F-4D97-AF65-F5344CB8AC3E}">
        <p14:creationId xmlns:p14="http://schemas.microsoft.com/office/powerpoint/2010/main" val="280345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Exercises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77500" lnSpcReduction="20000"/>
          </a:bodyPr>
          <a:lstStyle/>
          <a:p>
            <a:r>
              <a:rPr lang="en-GB" sz="3600" dirty="0"/>
              <a:t>Create a new database called ‘school’. The database should contain two tables called ‘teachers’ and ‘students’. The students table should contain the columns: </a:t>
            </a:r>
            <a:r>
              <a:rPr lang="en-GB" sz="3600" dirty="0" err="1"/>
              <a:t>student_id</a:t>
            </a:r>
            <a:r>
              <a:rPr lang="en-GB" sz="3600" dirty="0"/>
              <a:t>, </a:t>
            </a:r>
            <a:r>
              <a:rPr lang="en-GB" sz="3600" dirty="0" err="1"/>
              <a:t>first_name</a:t>
            </a:r>
            <a:r>
              <a:rPr lang="en-GB" sz="3600" dirty="0"/>
              <a:t>, </a:t>
            </a:r>
            <a:r>
              <a:rPr lang="en-GB" sz="3600" dirty="0" err="1"/>
              <a:t>last_name</a:t>
            </a:r>
            <a:r>
              <a:rPr lang="en-GB" sz="3600" dirty="0"/>
              <a:t>, </a:t>
            </a:r>
            <a:r>
              <a:rPr lang="en-GB" sz="3600" dirty="0" err="1"/>
              <a:t>homeroom_number</a:t>
            </a:r>
            <a:r>
              <a:rPr lang="en-GB" sz="3600" dirty="0"/>
              <a:t>, phone, email and graduation year. The teachers table should contain the columns: </a:t>
            </a:r>
            <a:r>
              <a:rPr lang="en-GB" sz="3600" dirty="0" err="1"/>
              <a:t>teacher_id</a:t>
            </a:r>
            <a:r>
              <a:rPr lang="en-GB" sz="3600" dirty="0"/>
              <a:t>, </a:t>
            </a:r>
            <a:r>
              <a:rPr lang="en-GB" sz="3600" dirty="0" err="1"/>
              <a:t>first_name</a:t>
            </a:r>
            <a:r>
              <a:rPr lang="en-GB" sz="3600" dirty="0"/>
              <a:t>, </a:t>
            </a:r>
            <a:r>
              <a:rPr lang="en-GB" sz="3600" dirty="0" err="1"/>
              <a:t>last_name</a:t>
            </a:r>
            <a:r>
              <a:rPr lang="en-GB" sz="3600" dirty="0"/>
              <a:t>, </a:t>
            </a:r>
            <a:r>
              <a:rPr lang="en-GB" sz="3600" dirty="0" err="1"/>
              <a:t>homeroom_number</a:t>
            </a:r>
            <a:r>
              <a:rPr lang="en-GB" sz="3600" dirty="0"/>
              <a:t>, department, email and phone.</a:t>
            </a:r>
          </a:p>
          <a:p>
            <a:r>
              <a:rPr lang="en-GB" sz="3600" dirty="0"/>
              <a:t>Note: Your table constraint must consider the following:</a:t>
            </a:r>
          </a:p>
          <a:p>
            <a:pPr marL="742950" indent="-742950">
              <a:buFont typeface="+mj-lt"/>
              <a:buAutoNum type="arabicPeriod"/>
            </a:pPr>
            <a:r>
              <a:rPr lang="en-GB" sz="3600" dirty="0"/>
              <a:t>We must have an emergency contact number for each student in case of an emergency.</a:t>
            </a:r>
          </a:p>
          <a:p>
            <a:pPr marL="742950" indent="-742950">
              <a:buFont typeface="+mj-lt"/>
              <a:buAutoNum type="arabicPeriod"/>
            </a:pPr>
            <a:r>
              <a:rPr lang="en-GB" sz="3600" dirty="0"/>
              <a:t>We must have id’s as the primary key of the tables.</a:t>
            </a:r>
          </a:p>
          <a:p>
            <a:pPr marL="742950" indent="-742950">
              <a:buFont typeface="+mj-lt"/>
              <a:buAutoNum type="arabicPeriod"/>
            </a:pPr>
            <a:r>
              <a:rPr lang="en-GB" sz="3600" dirty="0"/>
              <a:t>Phone numbers and emails must be unique to the individual.</a:t>
            </a:r>
          </a:p>
        </p:txBody>
      </p:sp>
    </p:spTree>
    <p:extLst>
      <p:ext uri="{BB962C8B-B14F-4D97-AF65-F5344CB8AC3E}">
        <p14:creationId xmlns:p14="http://schemas.microsoft.com/office/powerpoint/2010/main" val="3792212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Data types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fontScale="92500" lnSpcReduction="10000"/>
          </a:bodyPr>
          <a:lstStyle/>
          <a:p>
            <a:r>
              <a:rPr lang="en-GB" sz="2800" dirty="0"/>
              <a:t>We must be careful when deciding which data type to choose when storing data.</a:t>
            </a:r>
          </a:p>
          <a:p>
            <a:r>
              <a:rPr lang="en-GB" sz="2800" dirty="0"/>
              <a:t>For example, if we store phone numbers of customers, we may think that we require the integer data type. However, this may lead us to problems.</a:t>
            </a:r>
          </a:p>
          <a:p>
            <a:r>
              <a:rPr lang="en-GB" sz="2800" dirty="0"/>
              <a:t>As there is no arithmetic performed, i.e. performing a mathematical operation on a phone number does not yield anything useful, it is best stores as a text data type.</a:t>
            </a:r>
          </a:p>
          <a:p>
            <a:r>
              <a:rPr lang="en-GB" sz="2800" dirty="0"/>
              <a:t>Another reason why phone numbers should be saved as a string data type is because the zero in front of a phone number may cause issues as, for instance, 07 and 7 are treated the same. However, removing a 0 from the phone number may cause an inconvenience.</a:t>
            </a:r>
            <a:endParaRPr lang="en-GB" sz="2600" dirty="0"/>
          </a:p>
        </p:txBody>
      </p:sp>
    </p:spTree>
    <p:extLst>
      <p:ext uri="{BB962C8B-B14F-4D97-AF65-F5344CB8AC3E}">
        <p14:creationId xmlns:p14="http://schemas.microsoft.com/office/powerpoint/2010/main" val="3720977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Background pattern&#10;&#10;Description automatically generated with low confidence">
            <a:extLst>
              <a:ext uri="{FF2B5EF4-FFF2-40B4-BE49-F238E27FC236}">
                <a16:creationId xmlns:a16="http://schemas.microsoft.com/office/drawing/2014/main" id="{7B372C78-9C55-48F3-9B3F-F83F8EB0BD07}"/>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artisticGlowEdges/>
                    </a14:imgEffect>
                  </a14:imgLayer>
                </a14:imgProps>
              </a:ext>
            </a:extLst>
          </a:blip>
          <a:stretch>
            <a:fillRect/>
          </a:stretch>
        </p:blipFill>
        <p:spPr>
          <a:xfrm>
            <a:off x="0" y="0"/>
            <a:ext cx="12192000" cy="6858000"/>
          </a:xfrm>
          <a:prstGeom prst="rect">
            <a:avLst/>
          </a:prstGeom>
        </p:spPr>
      </p:pic>
      <p:pic>
        <p:nvPicPr>
          <p:cNvPr id="10" name="Picture 9" descr="A baseball player swinging a bat&#10;&#10;Description automatically generated with medium confidence">
            <a:extLst>
              <a:ext uri="{FF2B5EF4-FFF2-40B4-BE49-F238E27FC236}">
                <a16:creationId xmlns:a16="http://schemas.microsoft.com/office/drawing/2014/main" id="{19191BB5-7DA2-452B-929F-6FC10A04BDA0}"/>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saturation sat="33000"/>
                    </a14:imgEffect>
                  </a14:imgLayer>
                </a14:imgProps>
              </a:ext>
            </a:extLst>
          </a:blip>
          <a:stretch>
            <a:fillRect/>
          </a:stretch>
        </p:blipFill>
        <p:spPr>
          <a:xfrm>
            <a:off x="1085254" y="159488"/>
            <a:ext cx="10021492" cy="6539024"/>
          </a:xfrm>
          <a:prstGeom prst="rect">
            <a:avLst/>
          </a:prstGeom>
          <a:noFill/>
        </p:spPr>
      </p:pic>
      <p:sp>
        <p:nvSpPr>
          <p:cNvPr id="14" name="TextBox 13">
            <a:extLst>
              <a:ext uri="{FF2B5EF4-FFF2-40B4-BE49-F238E27FC236}">
                <a16:creationId xmlns:a16="http://schemas.microsoft.com/office/drawing/2014/main" id="{62159ECB-FC5C-467C-937D-8FF9755DB4DC}"/>
              </a:ext>
            </a:extLst>
          </p:cNvPr>
          <p:cNvSpPr txBox="1"/>
          <p:nvPr/>
        </p:nvSpPr>
        <p:spPr>
          <a:xfrm>
            <a:off x="-1" y="5525249"/>
            <a:ext cx="12192000" cy="1231106"/>
          </a:xfrm>
          <a:prstGeom prst="rect">
            <a:avLst/>
          </a:prstGeom>
          <a:noFill/>
        </p:spPr>
        <p:txBody>
          <a:bodyPr wrap="square" rtlCol="0">
            <a:spAutoFit/>
          </a:bodyPr>
          <a:lstStyle/>
          <a:p>
            <a:pPr algn="ctr"/>
            <a:r>
              <a:rPr lang="en-GB" sz="3600" dirty="0">
                <a:solidFill>
                  <a:schemeClr val="bg1"/>
                </a:solidFill>
                <a:latin typeface="Georgia Pro" panose="02040502050405020303" pitchFamily="18" charset="0"/>
              </a:rPr>
              <a:t>End of Section.</a:t>
            </a:r>
          </a:p>
          <a:p>
            <a:pPr algn="ctr"/>
            <a:endParaRPr lang="en-GB" sz="100" dirty="0">
              <a:solidFill>
                <a:schemeClr val="bg1"/>
              </a:solidFill>
              <a:latin typeface="Georgia Pro" panose="02040502050405020303" pitchFamily="18" charset="0"/>
            </a:endParaRPr>
          </a:p>
          <a:p>
            <a:pPr algn="ctr"/>
            <a:r>
              <a:rPr lang="en-GB" sz="3600" dirty="0">
                <a:solidFill>
                  <a:schemeClr val="bg1"/>
                </a:solidFill>
                <a:latin typeface="Georgia Pro" panose="02040502050405020303" pitchFamily="18" charset="0"/>
              </a:rPr>
              <a:t>Well done you hit this section out the ball park!</a:t>
            </a:r>
          </a:p>
        </p:txBody>
      </p:sp>
    </p:spTree>
    <p:extLst>
      <p:ext uri="{BB962C8B-B14F-4D97-AF65-F5344CB8AC3E}">
        <p14:creationId xmlns:p14="http://schemas.microsoft.com/office/powerpoint/2010/main" val="3157341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Data types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3200" dirty="0"/>
              <a:t>Note: Take your time when creating databases and tables as you should plan for long term storage.</a:t>
            </a:r>
          </a:p>
          <a:p>
            <a:r>
              <a:rPr lang="en-GB" sz="3200" dirty="0"/>
              <a:t>Note: You can always remove historical information that is no longer of use, but you cannot add more information. Therefore it is better to record more information than it is to limit yourself in the long run.</a:t>
            </a:r>
            <a:endParaRPr lang="en-GB" sz="2800" dirty="0"/>
          </a:p>
        </p:txBody>
      </p:sp>
    </p:spTree>
    <p:extLst>
      <p:ext uri="{BB962C8B-B14F-4D97-AF65-F5344CB8AC3E}">
        <p14:creationId xmlns:p14="http://schemas.microsoft.com/office/powerpoint/2010/main" val="4105603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Primary keys and foreign keys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t">
            <a:normAutofit fontScale="77500" lnSpcReduction="20000"/>
          </a:bodyPr>
          <a:lstStyle/>
          <a:p>
            <a:r>
              <a:rPr lang="en-GB" sz="3600" dirty="0"/>
              <a:t>The </a:t>
            </a:r>
            <a:r>
              <a:rPr lang="en-GB" sz="3600" b="1" dirty="0"/>
              <a:t>PRIMARY</a:t>
            </a:r>
            <a:r>
              <a:rPr lang="en-GB" sz="3600" dirty="0"/>
              <a:t> </a:t>
            </a:r>
            <a:r>
              <a:rPr lang="en-GB" sz="3600" b="1" dirty="0"/>
              <a:t>KEY</a:t>
            </a:r>
            <a:r>
              <a:rPr lang="en-GB" sz="3600" dirty="0"/>
              <a:t> constraint uniquely identifies each record in a table.</a:t>
            </a:r>
          </a:p>
          <a:p>
            <a:r>
              <a:rPr lang="en-GB" sz="3600" dirty="0"/>
              <a:t>Primary keys must contain </a:t>
            </a:r>
            <a:r>
              <a:rPr lang="en-GB" sz="3600" b="1" dirty="0"/>
              <a:t>UNIQUE</a:t>
            </a:r>
            <a:r>
              <a:rPr lang="en-GB" sz="3600" dirty="0"/>
              <a:t> values, and cannot contain NULL values.</a:t>
            </a:r>
          </a:p>
          <a:p>
            <a:r>
              <a:rPr lang="en-GB" sz="3600" dirty="0"/>
              <a:t>A table can have only ONE primary key; and in the table, this primary key can consist of single or multiple columns (fields).</a:t>
            </a:r>
          </a:p>
          <a:p>
            <a:r>
              <a:rPr lang="en-GB" sz="3600" dirty="0"/>
              <a:t>Primary keys make it clear as to which columns should be used for joining tables together.</a:t>
            </a:r>
          </a:p>
          <a:p>
            <a:r>
              <a:rPr lang="en-GB" sz="3600" dirty="0"/>
              <a:t>Note: Primary keys are usually an integer data type.</a:t>
            </a:r>
          </a:p>
          <a:p>
            <a:r>
              <a:rPr lang="en-GB" sz="3600" dirty="0">
                <a:hlinkClick r:id="rId2"/>
              </a:rPr>
              <a:t>https://www.w3schools.com/sql/sql_primarykey.ASP</a:t>
            </a:r>
            <a:endParaRPr lang="en-GB" sz="3600" dirty="0"/>
          </a:p>
          <a:p>
            <a:endParaRPr lang="en-GB" sz="2600" dirty="0"/>
          </a:p>
        </p:txBody>
      </p:sp>
    </p:spTree>
    <p:extLst>
      <p:ext uri="{BB962C8B-B14F-4D97-AF65-F5344CB8AC3E}">
        <p14:creationId xmlns:p14="http://schemas.microsoft.com/office/powerpoint/2010/main" val="2177823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9DCD-3F88-459D-A861-AF7C3591B354}"/>
              </a:ext>
            </a:extLst>
          </p:cNvPr>
          <p:cNvSpPr>
            <a:spLocks noGrp="1"/>
          </p:cNvSpPr>
          <p:nvPr>
            <p:ph type="title"/>
          </p:nvPr>
        </p:nvSpPr>
        <p:spPr/>
        <p:txBody>
          <a:bodyPr>
            <a:normAutofit/>
          </a:bodyPr>
          <a:lstStyle/>
          <a:p>
            <a:pPr algn="ctr"/>
            <a:r>
              <a:rPr lang="en-GB" sz="4400" dirty="0"/>
              <a:t>Primary keys and foreign keys</a:t>
            </a:r>
          </a:p>
        </p:txBody>
      </p:sp>
      <p:sp>
        <p:nvSpPr>
          <p:cNvPr id="3" name="Content Placeholder 2">
            <a:extLst>
              <a:ext uri="{FF2B5EF4-FFF2-40B4-BE49-F238E27FC236}">
                <a16:creationId xmlns:a16="http://schemas.microsoft.com/office/drawing/2014/main" id="{571C8983-C7F9-4E9B-9D4A-700A9F877B2C}"/>
              </a:ext>
            </a:extLst>
          </p:cNvPr>
          <p:cNvSpPr>
            <a:spLocks noGrp="1"/>
          </p:cNvSpPr>
          <p:nvPr>
            <p:ph idx="1"/>
          </p:nvPr>
        </p:nvSpPr>
        <p:spPr>
          <a:xfrm>
            <a:off x="581192" y="1953928"/>
            <a:ext cx="11029615" cy="4629752"/>
          </a:xfrm>
        </p:spPr>
        <p:txBody>
          <a:bodyPr anchor="ctr">
            <a:normAutofit/>
          </a:bodyPr>
          <a:lstStyle/>
          <a:p>
            <a:r>
              <a:rPr lang="en-GB" sz="2600" dirty="0"/>
              <a:t>The </a:t>
            </a:r>
            <a:r>
              <a:rPr lang="en-GB" sz="2600" b="1" dirty="0"/>
              <a:t>FOREIGN</a:t>
            </a:r>
            <a:r>
              <a:rPr lang="en-GB" sz="2600" dirty="0"/>
              <a:t> </a:t>
            </a:r>
            <a:r>
              <a:rPr lang="en-GB" sz="2600" b="1" dirty="0"/>
              <a:t>KEY</a:t>
            </a:r>
            <a:r>
              <a:rPr lang="en-GB" sz="2600" dirty="0"/>
              <a:t> constraint is used to prevent actions that would destroy links between tables.</a:t>
            </a:r>
          </a:p>
          <a:p>
            <a:r>
              <a:rPr lang="en-GB" sz="2600" dirty="0"/>
              <a:t>A </a:t>
            </a:r>
            <a:r>
              <a:rPr lang="en-GB" sz="2600" b="1" dirty="0"/>
              <a:t>FOREIGN</a:t>
            </a:r>
            <a:r>
              <a:rPr lang="en-GB" sz="2600" dirty="0"/>
              <a:t> </a:t>
            </a:r>
            <a:r>
              <a:rPr lang="en-GB" sz="2600" b="1" dirty="0"/>
              <a:t>KEY</a:t>
            </a:r>
            <a:r>
              <a:rPr lang="en-GB" sz="2600" dirty="0"/>
              <a:t> is a field (or collection of fields) in one table, that refers to the </a:t>
            </a:r>
            <a:r>
              <a:rPr lang="en-GB" sz="2600" b="1" dirty="0"/>
              <a:t>PRIMARY</a:t>
            </a:r>
            <a:r>
              <a:rPr lang="en-GB" sz="2600" dirty="0"/>
              <a:t> </a:t>
            </a:r>
            <a:r>
              <a:rPr lang="en-GB" sz="2600" b="1" dirty="0"/>
              <a:t>KEY</a:t>
            </a:r>
            <a:r>
              <a:rPr lang="en-GB" sz="2600" dirty="0"/>
              <a:t> in another table.</a:t>
            </a:r>
          </a:p>
          <a:p>
            <a:r>
              <a:rPr lang="en-GB" sz="2600" dirty="0"/>
              <a:t>The table with the foreign key is called the </a:t>
            </a:r>
            <a:r>
              <a:rPr lang="en-GB" sz="2600" i="1" dirty="0"/>
              <a:t>child table</a:t>
            </a:r>
            <a:r>
              <a:rPr lang="en-GB" sz="2600" dirty="0"/>
              <a:t>, and the table with the primary key is called the </a:t>
            </a:r>
            <a:r>
              <a:rPr lang="en-GB" sz="2600" i="1" dirty="0"/>
              <a:t>referenced</a:t>
            </a:r>
            <a:r>
              <a:rPr lang="en-GB" sz="2600" dirty="0"/>
              <a:t> or </a:t>
            </a:r>
            <a:r>
              <a:rPr lang="en-GB" sz="2600" i="1" dirty="0"/>
              <a:t>parent table</a:t>
            </a:r>
            <a:r>
              <a:rPr lang="en-GB" sz="2600" dirty="0"/>
              <a:t>.</a:t>
            </a:r>
          </a:p>
          <a:p>
            <a:r>
              <a:rPr lang="en-GB" sz="2600" dirty="0"/>
              <a:t>A table can have multiple foreign keys depending on its relationship with other tables.</a:t>
            </a:r>
          </a:p>
          <a:p>
            <a:r>
              <a:rPr lang="en-GB" sz="2600" dirty="0">
                <a:hlinkClick r:id="rId2"/>
              </a:rPr>
              <a:t>https://www.w3schools.com/sql/sql_foreignkey.asp</a:t>
            </a:r>
            <a:endParaRPr lang="en-GB" sz="2600" dirty="0"/>
          </a:p>
        </p:txBody>
      </p:sp>
    </p:spTree>
    <p:extLst>
      <p:ext uri="{BB962C8B-B14F-4D97-AF65-F5344CB8AC3E}">
        <p14:creationId xmlns:p14="http://schemas.microsoft.com/office/powerpoint/2010/main" val="3537045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26041</TotalTime>
  <Words>3894</Words>
  <Application>Microsoft Office PowerPoint</Application>
  <PresentationFormat>Widescreen</PresentationFormat>
  <Paragraphs>368</Paragraphs>
  <Slides>60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Calibri</vt:lpstr>
      <vt:lpstr>Georgia Pro</vt:lpstr>
      <vt:lpstr>Gill Sans MT</vt:lpstr>
      <vt:lpstr>Wingdings</vt:lpstr>
      <vt:lpstr>Wingdings 2</vt:lpstr>
      <vt:lpstr>Dividend</vt:lpstr>
      <vt:lpstr>Creating Databases and tables</vt:lpstr>
      <vt:lpstr>Section Overview</vt:lpstr>
      <vt:lpstr>Section Overview</vt:lpstr>
      <vt:lpstr>Data types</vt:lpstr>
      <vt:lpstr>Data types</vt:lpstr>
      <vt:lpstr>Data types</vt:lpstr>
      <vt:lpstr>Data types</vt:lpstr>
      <vt:lpstr>Primary keys and foreign keys</vt:lpstr>
      <vt:lpstr>Primary keys and foreign keys</vt:lpstr>
      <vt:lpstr>Primary keys and foreign keys</vt:lpstr>
      <vt:lpstr>Primary keys and foreign keys</vt:lpstr>
      <vt:lpstr>Primary keys and foreign keys</vt:lpstr>
      <vt:lpstr>Constraints</vt:lpstr>
      <vt:lpstr>Constraints</vt:lpstr>
      <vt:lpstr>Constraints</vt:lpstr>
      <vt:lpstr>Constraints</vt:lpstr>
      <vt:lpstr>Constraints</vt:lpstr>
      <vt:lpstr>Constraints</vt:lpstr>
      <vt:lpstr>CREATE</vt:lpstr>
      <vt:lpstr>CREATE</vt:lpstr>
      <vt:lpstr>CREATE</vt:lpstr>
      <vt:lpstr>CREATE</vt:lpstr>
      <vt:lpstr>CREATE</vt:lpstr>
      <vt:lpstr>CREATE</vt:lpstr>
      <vt:lpstr>CREATE</vt:lpstr>
      <vt:lpstr>Insert</vt:lpstr>
      <vt:lpstr>Insert</vt:lpstr>
      <vt:lpstr>Insert</vt:lpstr>
      <vt:lpstr>Insert</vt:lpstr>
      <vt:lpstr>Insert</vt:lpstr>
      <vt:lpstr>Update</vt:lpstr>
      <vt:lpstr>Update</vt:lpstr>
      <vt:lpstr>Update</vt:lpstr>
      <vt:lpstr>Update</vt:lpstr>
      <vt:lpstr>Update</vt:lpstr>
      <vt:lpstr>Update</vt:lpstr>
      <vt:lpstr>delete</vt:lpstr>
      <vt:lpstr>delete</vt:lpstr>
      <vt:lpstr>delete</vt:lpstr>
      <vt:lpstr>delete</vt:lpstr>
      <vt:lpstr>ALTER</vt:lpstr>
      <vt:lpstr>ALTER</vt:lpstr>
      <vt:lpstr>ALTER</vt:lpstr>
      <vt:lpstr>ALTER</vt:lpstr>
      <vt:lpstr>ALTER</vt:lpstr>
      <vt:lpstr>ALTER</vt:lpstr>
      <vt:lpstr>ALTER</vt:lpstr>
      <vt:lpstr>ALTER</vt:lpstr>
      <vt:lpstr>Drop</vt:lpstr>
      <vt:lpstr>Drop</vt:lpstr>
      <vt:lpstr>Drop</vt:lpstr>
      <vt:lpstr>Drop</vt:lpstr>
      <vt:lpstr>check</vt:lpstr>
      <vt:lpstr>check</vt:lpstr>
      <vt:lpstr>check</vt:lpstr>
      <vt:lpstr>check</vt:lpstr>
      <vt:lpstr>check</vt:lpstr>
      <vt:lpstr>check</vt:lpstr>
      <vt:lpstr>Exercises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design</dc:title>
  <dc:creator>Mohit Goel</dc:creator>
  <cp:lastModifiedBy>Mohit Goel</cp:lastModifiedBy>
  <cp:revision>1</cp:revision>
  <dcterms:created xsi:type="dcterms:W3CDTF">2021-11-27T21:45:43Z</dcterms:created>
  <dcterms:modified xsi:type="dcterms:W3CDTF">2022-03-20T22:20:54Z</dcterms:modified>
</cp:coreProperties>
</file>